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handoutMasterIdLst>
    <p:handoutMasterId r:id="rId32"/>
  </p:handoutMasterIdLst>
  <p:sldIdLst>
    <p:sldId id="258" r:id="rId3"/>
    <p:sldId id="283" r:id="rId4"/>
    <p:sldId id="315" r:id="rId5"/>
    <p:sldId id="866" r:id="rId6"/>
    <p:sldId id="867" r:id="rId7"/>
    <p:sldId id="297" r:id="rId8"/>
    <p:sldId id="395" r:id="rId9"/>
    <p:sldId id="420" r:id="rId10"/>
    <p:sldId id="741" r:id="rId11"/>
    <p:sldId id="403" r:id="rId12"/>
    <p:sldId id="289" r:id="rId13"/>
    <p:sldId id="879" r:id="rId14"/>
    <p:sldId id="874" r:id="rId15"/>
    <p:sldId id="877" r:id="rId16"/>
    <p:sldId id="878" r:id="rId17"/>
    <p:sldId id="876" r:id="rId18"/>
    <p:sldId id="880" r:id="rId19"/>
    <p:sldId id="890" r:id="rId20"/>
    <p:sldId id="881" r:id="rId21"/>
    <p:sldId id="882" r:id="rId22"/>
    <p:sldId id="883" r:id="rId23"/>
    <p:sldId id="884" r:id="rId24"/>
    <p:sldId id="885" r:id="rId25"/>
    <p:sldId id="886" r:id="rId26"/>
    <p:sldId id="887" r:id="rId27"/>
    <p:sldId id="888" r:id="rId28"/>
    <p:sldId id="889" r:id="rId29"/>
    <p:sldId id="331" r:id="rId30"/>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Forrester" initials="MF" lastIdx="20" clrIdx="0">
    <p:extLst>
      <p:ext uri="{19B8F6BF-5375-455C-9EA6-DF929625EA0E}">
        <p15:presenceInfo xmlns:p15="http://schemas.microsoft.com/office/powerpoint/2012/main" userId="S-1-5-21-315432132-1168589861-355810188-14080" providerId="AD"/>
      </p:ext>
    </p:extLst>
  </p:cmAuthor>
  <p:cmAuthor id="2" name="tony Kelly" initials="tK" lastIdx="4" clrIdx="1">
    <p:extLst>
      <p:ext uri="{19B8F6BF-5375-455C-9EA6-DF929625EA0E}">
        <p15:presenceInfo xmlns:p15="http://schemas.microsoft.com/office/powerpoint/2012/main" userId="054cbed050a7c8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729"/>
  </p:normalViewPr>
  <p:slideViewPr>
    <p:cSldViewPr snapToGrid="0">
      <p:cViewPr varScale="1">
        <p:scale>
          <a:sx n="91" d="100"/>
          <a:sy n="91" d="100"/>
        </p:scale>
        <p:origin x="208" y="632"/>
      </p:cViewPr>
      <p:guideLst/>
    </p:cSldViewPr>
  </p:slideViewPr>
  <p:notesTextViewPr>
    <p:cViewPr>
      <p:scale>
        <a:sx n="1" d="1"/>
        <a:sy n="1" d="1"/>
      </p:scale>
      <p:origin x="0" y="0"/>
    </p:cViewPr>
  </p:notesTextViewPr>
  <p:sorterViewPr>
    <p:cViewPr>
      <p:scale>
        <a:sx n="158" d="100"/>
        <a:sy n="158" d="100"/>
      </p:scale>
      <p:origin x="0" y="-1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F6F5F-408C-4DC2-95BC-B5B2F9F7E39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8787820-028A-4244-ADF2-AEC725764F18}">
      <dgm:prSet phldrT="[Text]"/>
      <dgm:spPr/>
      <dgm:t>
        <a:bodyPr/>
        <a:lstStyle/>
        <a:p>
          <a:r>
            <a:rPr lang="en-US" dirty="0"/>
            <a:t>Identify</a:t>
          </a:r>
        </a:p>
      </dgm:t>
    </dgm:pt>
    <dgm:pt modelId="{BE31CE93-8C0A-4B77-8D15-D53C970D3172}" type="parTrans" cxnId="{CC6E72AA-03B8-4243-AE18-1C3F844308CA}">
      <dgm:prSet/>
      <dgm:spPr/>
      <dgm:t>
        <a:bodyPr/>
        <a:lstStyle/>
        <a:p>
          <a:endParaRPr lang="en-US"/>
        </a:p>
      </dgm:t>
    </dgm:pt>
    <dgm:pt modelId="{470C7688-33A0-4B68-A55D-A5F80E28258D}" type="sibTrans" cxnId="{CC6E72AA-03B8-4243-AE18-1C3F844308CA}">
      <dgm:prSet/>
      <dgm:spPr/>
      <dgm:t>
        <a:bodyPr/>
        <a:lstStyle/>
        <a:p>
          <a:endParaRPr lang="en-US"/>
        </a:p>
      </dgm:t>
    </dgm:pt>
    <dgm:pt modelId="{1FF961FC-DEAE-4B76-A1C4-9CC3E8BF274A}">
      <dgm:prSet phldrT="[Text]"/>
      <dgm:spPr/>
      <dgm:t>
        <a:bodyPr/>
        <a:lstStyle/>
        <a:p>
          <a:r>
            <a:rPr lang="en-US" dirty="0">
              <a:latin typeface="+mj-lt"/>
            </a:rPr>
            <a:t>Correctly </a:t>
          </a:r>
          <a:r>
            <a:rPr lang="en-US" dirty="0" err="1">
              <a:latin typeface="+mj-lt"/>
            </a:rPr>
            <a:t>recognise</a:t>
          </a:r>
          <a:r>
            <a:rPr lang="en-US" dirty="0">
              <a:latin typeface="+mj-lt"/>
            </a:rPr>
            <a:t> deviation from normality</a:t>
          </a:r>
        </a:p>
      </dgm:t>
    </dgm:pt>
    <dgm:pt modelId="{47CB666A-E02F-4390-8E01-DD4E53317C63}" type="parTrans" cxnId="{24E3BFAF-841E-4B90-8112-A3541CDFF412}">
      <dgm:prSet/>
      <dgm:spPr/>
      <dgm:t>
        <a:bodyPr/>
        <a:lstStyle/>
        <a:p>
          <a:endParaRPr lang="en-US"/>
        </a:p>
      </dgm:t>
    </dgm:pt>
    <dgm:pt modelId="{B980A2AC-6229-4FFA-AB76-CA804C4C646F}" type="sibTrans" cxnId="{24E3BFAF-841E-4B90-8112-A3541CDFF412}">
      <dgm:prSet/>
      <dgm:spPr/>
      <dgm:t>
        <a:bodyPr/>
        <a:lstStyle/>
        <a:p>
          <a:endParaRPr lang="en-US"/>
        </a:p>
      </dgm:t>
    </dgm:pt>
    <dgm:pt modelId="{7EC74222-9471-4488-98BA-859DA72FAE7C}">
      <dgm:prSet phldrT="[Text]"/>
      <dgm:spPr/>
      <dgm:t>
        <a:bodyPr/>
        <a:lstStyle/>
        <a:p>
          <a:r>
            <a:rPr lang="en-US" dirty="0"/>
            <a:t>Communicate</a:t>
          </a:r>
        </a:p>
      </dgm:t>
    </dgm:pt>
    <dgm:pt modelId="{7C880015-B04C-47E7-A8DC-6385A891FD9F}" type="parTrans" cxnId="{EB5584D2-8647-4C22-8283-E80452AE16A5}">
      <dgm:prSet/>
      <dgm:spPr/>
      <dgm:t>
        <a:bodyPr/>
        <a:lstStyle/>
        <a:p>
          <a:endParaRPr lang="en-US"/>
        </a:p>
      </dgm:t>
    </dgm:pt>
    <dgm:pt modelId="{92006DB6-4CCC-47F1-BF94-B833CA9426AA}" type="sibTrans" cxnId="{EB5584D2-8647-4C22-8283-E80452AE16A5}">
      <dgm:prSet/>
      <dgm:spPr/>
      <dgm:t>
        <a:bodyPr/>
        <a:lstStyle/>
        <a:p>
          <a:endParaRPr lang="en-US"/>
        </a:p>
      </dgm:t>
    </dgm:pt>
    <dgm:pt modelId="{4A598D63-3629-43D6-A0D6-6111F80EC3C6}">
      <dgm:prSet phldrT="[Text]"/>
      <dgm:spPr/>
      <dgm:t>
        <a:bodyPr/>
        <a:lstStyle/>
        <a:p>
          <a:r>
            <a:rPr lang="en-US" dirty="0">
              <a:latin typeface="+mj-lt"/>
            </a:rPr>
            <a:t>Closed loop structured communication</a:t>
          </a:r>
        </a:p>
      </dgm:t>
    </dgm:pt>
    <dgm:pt modelId="{145276FF-A176-4EF1-A827-814A67556AD8}" type="parTrans" cxnId="{3EFE65C8-155E-4245-A06E-3B4C738E2A6C}">
      <dgm:prSet/>
      <dgm:spPr/>
      <dgm:t>
        <a:bodyPr/>
        <a:lstStyle/>
        <a:p>
          <a:endParaRPr lang="en-US"/>
        </a:p>
      </dgm:t>
    </dgm:pt>
    <dgm:pt modelId="{0F170CF5-5210-489A-B9E7-5F1B4BF3A0F5}" type="sibTrans" cxnId="{3EFE65C8-155E-4245-A06E-3B4C738E2A6C}">
      <dgm:prSet/>
      <dgm:spPr/>
      <dgm:t>
        <a:bodyPr/>
        <a:lstStyle/>
        <a:p>
          <a:endParaRPr lang="en-US"/>
        </a:p>
      </dgm:t>
    </dgm:pt>
    <dgm:pt modelId="{212F78D4-CAF2-4A67-81E4-4D9CD87CDE40}">
      <dgm:prSet phldrT="[Text]"/>
      <dgm:spPr/>
      <dgm:t>
        <a:bodyPr/>
        <a:lstStyle/>
        <a:p>
          <a:r>
            <a:rPr lang="en-US" dirty="0"/>
            <a:t>Act</a:t>
          </a:r>
        </a:p>
      </dgm:t>
    </dgm:pt>
    <dgm:pt modelId="{4CFAE686-2003-46C9-BCCA-AAEBD282F25F}" type="parTrans" cxnId="{A00D2A02-4B0E-4588-B993-5CECE59D0E54}">
      <dgm:prSet/>
      <dgm:spPr/>
      <dgm:t>
        <a:bodyPr/>
        <a:lstStyle/>
        <a:p>
          <a:endParaRPr lang="en-US"/>
        </a:p>
      </dgm:t>
    </dgm:pt>
    <dgm:pt modelId="{6E0E0FAD-B568-4F7A-B1D2-81A3FD1ECF0A}" type="sibTrans" cxnId="{A00D2A02-4B0E-4588-B993-5CECE59D0E54}">
      <dgm:prSet/>
      <dgm:spPr/>
      <dgm:t>
        <a:bodyPr/>
        <a:lstStyle/>
        <a:p>
          <a:endParaRPr lang="en-US"/>
        </a:p>
      </dgm:t>
    </dgm:pt>
    <dgm:pt modelId="{8D8ED0E7-3EFA-4EFD-973C-CFADCBC4F473}">
      <dgm:prSet phldrT="[Text]"/>
      <dgm:spPr/>
      <dgm:t>
        <a:bodyPr/>
        <a:lstStyle/>
        <a:p>
          <a:r>
            <a:rPr lang="en-US" dirty="0">
              <a:latin typeface="+mj-lt"/>
            </a:rPr>
            <a:t>Appropriate response and speed </a:t>
          </a:r>
        </a:p>
      </dgm:t>
    </dgm:pt>
    <dgm:pt modelId="{AC05A788-E068-45CB-A10A-5EAEFDE11244}" type="parTrans" cxnId="{D8C59BC7-75DD-4EDE-AC2F-3D08A9ADC7B2}">
      <dgm:prSet/>
      <dgm:spPr/>
      <dgm:t>
        <a:bodyPr/>
        <a:lstStyle/>
        <a:p>
          <a:endParaRPr lang="en-US"/>
        </a:p>
      </dgm:t>
    </dgm:pt>
    <dgm:pt modelId="{C72CC1F1-4441-4B69-A590-111650C52D50}" type="sibTrans" cxnId="{D8C59BC7-75DD-4EDE-AC2F-3D08A9ADC7B2}">
      <dgm:prSet/>
      <dgm:spPr/>
      <dgm:t>
        <a:bodyPr/>
        <a:lstStyle/>
        <a:p>
          <a:endParaRPr lang="en-US"/>
        </a:p>
      </dgm:t>
    </dgm:pt>
    <dgm:pt modelId="{D9ED8FF6-5CF2-4297-B3F7-3E96FCB684DF}">
      <dgm:prSet phldrT="[Text]"/>
      <dgm:spPr/>
      <dgm:t>
        <a:bodyPr/>
        <a:lstStyle/>
        <a:p>
          <a:r>
            <a:rPr lang="en-US" dirty="0">
              <a:latin typeface="+mj-lt"/>
            </a:rPr>
            <a:t>Appreciation of risk factors</a:t>
          </a:r>
        </a:p>
      </dgm:t>
    </dgm:pt>
    <dgm:pt modelId="{B5ECCA76-973D-448A-9062-29CDEAFCE482}" type="parTrans" cxnId="{BD7C4A0B-D042-40CA-9A2E-1CC6E347F49D}">
      <dgm:prSet/>
      <dgm:spPr/>
      <dgm:t>
        <a:bodyPr/>
        <a:lstStyle/>
        <a:p>
          <a:endParaRPr lang="en-US"/>
        </a:p>
      </dgm:t>
    </dgm:pt>
    <dgm:pt modelId="{A1A5785A-473F-4C89-8157-85F983863261}" type="sibTrans" cxnId="{BD7C4A0B-D042-40CA-9A2E-1CC6E347F49D}">
      <dgm:prSet/>
      <dgm:spPr/>
      <dgm:t>
        <a:bodyPr/>
        <a:lstStyle/>
        <a:p>
          <a:endParaRPr lang="en-US"/>
        </a:p>
      </dgm:t>
    </dgm:pt>
    <dgm:pt modelId="{61891C27-1F3D-40E2-BF7A-5EE3821CE050}">
      <dgm:prSet phldrT="[Text]"/>
      <dgm:spPr/>
      <dgm:t>
        <a:bodyPr/>
        <a:lstStyle/>
        <a:p>
          <a:r>
            <a:rPr lang="en-US" dirty="0">
              <a:latin typeface="+mj-lt"/>
            </a:rPr>
            <a:t>Flattened MDT hierarchy</a:t>
          </a:r>
        </a:p>
      </dgm:t>
    </dgm:pt>
    <dgm:pt modelId="{DA7E0986-6884-440D-BA8A-1662B39B1B5F}" type="parTrans" cxnId="{DA1E7D92-24F3-447E-90BA-F21354D27B56}">
      <dgm:prSet/>
      <dgm:spPr/>
      <dgm:t>
        <a:bodyPr/>
        <a:lstStyle/>
        <a:p>
          <a:endParaRPr lang="en-US"/>
        </a:p>
      </dgm:t>
    </dgm:pt>
    <dgm:pt modelId="{87282D8F-6E4B-4A92-86E6-F748BBA126E9}" type="sibTrans" cxnId="{DA1E7D92-24F3-447E-90BA-F21354D27B56}">
      <dgm:prSet/>
      <dgm:spPr/>
      <dgm:t>
        <a:bodyPr/>
        <a:lstStyle/>
        <a:p>
          <a:endParaRPr lang="en-US"/>
        </a:p>
      </dgm:t>
    </dgm:pt>
    <dgm:pt modelId="{6FAE2CA2-F5C9-41A9-A027-06D1E1983130}">
      <dgm:prSet phldrT="[Text]"/>
      <dgm:spPr/>
      <dgm:t>
        <a:bodyPr/>
        <a:lstStyle/>
        <a:p>
          <a:r>
            <a:rPr lang="en-US" dirty="0">
              <a:latin typeface="+mj-lt"/>
            </a:rPr>
            <a:t>Infrastructure – staff / theatres available</a:t>
          </a:r>
        </a:p>
      </dgm:t>
    </dgm:pt>
    <dgm:pt modelId="{BA2C3BF6-DB9D-4118-BF04-EBD1FA30B213}" type="parTrans" cxnId="{8CDFB31E-DE53-4F4D-8234-A9C56D1D9D3E}">
      <dgm:prSet/>
      <dgm:spPr/>
      <dgm:t>
        <a:bodyPr/>
        <a:lstStyle/>
        <a:p>
          <a:endParaRPr lang="en-US"/>
        </a:p>
      </dgm:t>
    </dgm:pt>
    <dgm:pt modelId="{7B1470BE-ABED-4A9F-AE54-8B2F93F8ED18}" type="sibTrans" cxnId="{8CDFB31E-DE53-4F4D-8234-A9C56D1D9D3E}">
      <dgm:prSet/>
      <dgm:spPr/>
      <dgm:t>
        <a:bodyPr/>
        <a:lstStyle/>
        <a:p>
          <a:endParaRPr lang="en-US"/>
        </a:p>
      </dgm:t>
    </dgm:pt>
    <dgm:pt modelId="{F895807E-313A-49DC-8B5A-6F41111A5903}">
      <dgm:prSet phldrT="[Text]"/>
      <dgm:spPr/>
      <dgm:t>
        <a:bodyPr/>
        <a:lstStyle/>
        <a:p>
          <a:r>
            <a:rPr lang="en-US" dirty="0">
              <a:latin typeface="+mj-lt"/>
            </a:rPr>
            <a:t>Assertive escalation / receptive action </a:t>
          </a:r>
        </a:p>
      </dgm:t>
    </dgm:pt>
    <dgm:pt modelId="{455ED712-D9B2-4350-9680-FECA9F70EA2D}" type="parTrans" cxnId="{8F061744-E44D-4727-A3BA-166EA022361F}">
      <dgm:prSet/>
      <dgm:spPr/>
      <dgm:t>
        <a:bodyPr/>
        <a:lstStyle/>
        <a:p>
          <a:endParaRPr lang="en-US"/>
        </a:p>
      </dgm:t>
    </dgm:pt>
    <dgm:pt modelId="{D78C901A-45E2-4749-B9B7-971707C4FEF8}" type="sibTrans" cxnId="{8F061744-E44D-4727-A3BA-166EA022361F}">
      <dgm:prSet/>
      <dgm:spPr/>
      <dgm:t>
        <a:bodyPr/>
        <a:lstStyle/>
        <a:p>
          <a:endParaRPr lang="en-US"/>
        </a:p>
      </dgm:t>
    </dgm:pt>
    <dgm:pt modelId="{89CDABA5-65D6-4179-AD25-06160D841595}">
      <dgm:prSet phldrT="[Text]"/>
      <dgm:spPr/>
      <dgm:t>
        <a:bodyPr/>
        <a:lstStyle/>
        <a:p>
          <a:r>
            <a:rPr lang="en-US" dirty="0">
              <a:latin typeface="+mj-lt"/>
            </a:rPr>
            <a:t>Be aware of when you are escalating</a:t>
          </a:r>
        </a:p>
      </dgm:t>
    </dgm:pt>
    <dgm:pt modelId="{9CD0C773-6407-4F01-A8A1-F3CB1B8FD56D}" type="parTrans" cxnId="{AA2B4C88-F861-4040-8D36-39CB6E79C85A}">
      <dgm:prSet/>
      <dgm:spPr/>
      <dgm:t>
        <a:bodyPr/>
        <a:lstStyle/>
        <a:p>
          <a:endParaRPr lang="en-GB"/>
        </a:p>
      </dgm:t>
    </dgm:pt>
    <dgm:pt modelId="{B031EB44-FF1B-4CB0-97CC-4B1E9167BC19}" type="sibTrans" cxnId="{AA2B4C88-F861-4040-8D36-39CB6E79C85A}">
      <dgm:prSet/>
      <dgm:spPr/>
      <dgm:t>
        <a:bodyPr/>
        <a:lstStyle/>
        <a:p>
          <a:endParaRPr lang="en-GB"/>
        </a:p>
      </dgm:t>
    </dgm:pt>
    <dgm:pt modelId="{A5FA49AD-EF2C-48BF-BFBA-B9E1E3F7B689}" type="pres">
      <dgm:prSet presAssocID="{C89F6F5F-408C-4DC2-95BC-B5B2F9F7E39E}" presName="Name0" presStyleCnt="0">
        <dgm:presLayoutVars>
          <dgm:dir/>
          <dgm:animLvl val="lvl"/>
          <dgm:resizeHandles val="exact"/>
        </dgm:presLayoutVars>
      </dgm:prSet>
      <dgm:spPr/>
    </dgm:pt>
    <dgm:pt modelId="{1AFB2940-062B-40C6-A0FE-61AA371F8391}" type="pres">
      <dgm:prSet presAssocID="{C89F6F5F-408C-4DC2-95BC-B5B2F9F7E39E}" presName="tSp" presStyleCnt="0"/>
      <dgm:spPr/>
    </dgm:pt>
    <dgm:pt modelId="{1AE2DF2C-4CD3-48C4-88E9-0D9EB033542E}" type="pres">
      <dgm:prSet presAssocID="{C89F6F5F-408C-4DC2-95BC-B5B2F9F7E39E}" presName="bSp" presStyleCnt="0"/>
      <dgm:spPr/>
    </dgm:pt>
    <dgm:pt modelId="{5A3F1068-E480-4F3A-B058-E9757DCCC424}" type="pres">
      <dgm:prSet presAssocID="{C89F6F5F-408C-4DC2-95BC-B5B2F9F7E39E}" presName="process" presStyleCnt="0"/>
      <dgm:spPr/>
    </dgm:pt>
    <dgm:pt modelId="{5CDC561F-2A90-4D03-B09B-9795490A2FE6}" type="pres">
      <dgm:prSet presAssocID="{E8787820-028A-4244-ADF2-AEC725764F18}" presName="composite1" presStyleCnt="0"/>
      <dgm:spPr/>
    </dgm:pt>
    <dgm:pt modelId="{22641F44-0F3F-4DF0-9EFF-F4E1AB16F3D5}" type="pres">
      <dgm:prSet presAssocID="{E8787820-028A-4244-ADF2-AEC725764F18}" presName="dummyNode1" presStyleLbl="node1" presStyleIdx="0" presStyleCnt="3"/>
      <dgm:spPr/>
    </dgm:pt>
    <dgm:pt modelId="{B8E75068-8F80-4A76-BC80-80B0E47292B9}" type="pres">
      <dgm:prSet presAssocID="{E8787820-028A-4244-ADF2-AEC725764F18}" presName="childNode1" presStyleLbl="bgAcc1" presStyleIdx="0" presStyleCnt="3" custScaleY="78016" custLinFactNeighborX="-20" custLinFactNeighborY="-13831">
        <dgm:presLayoutVars>
          <dgm:bulletEnabled val="1"/>
        </dgm:presLayoutVars>
      </dgm:prSet>
      <dgm:spPr/>
    </dgm:pt>
    <dgm:pt modelId="{BD77C078-0713-4F94-A3AF-22E7721A3B02}" type="pres">
      <dgm:prSet presAssocID="{E8787820-028A-4244-ADF2-AEC725764F18}" presName="childNode1tx" presStyleLbl="bgAcc1" presStyleIdx="0" presStyleCnt="3">
        <dgm:presLayoutVars>
          <dgm:bulletEnabled val="1"/>
        </dgm:presLayoutVars>
      </dgm:prSet>
      <dgm:spPr/>
    </dgm:pt>
    <dgm:pt modelId="{B1882064-4B15-4D00-A4B2-5C5178F85CA1}" type="pres">
      <dgm:prSet presAssocID="{E8787820-028A-4244-ADF2-AEC725764F18}" presName="parentNode1" presStyleLbl="node1" presStyleIdx="0" presStyleCnt="3" custLinFactNeighborX="-166" custLinFactNeighborY="-36945">
        <dgm:presLayoutVars>
          <dgm:chMax val="1"/>
          <dgm:bulletEnabled val="1"/>
        </dgm:presLayoutVars>
      </dgm:prSet>
      <dgm:spPr/>
    </dgm:pt>
    <dgm:pt modelId="{04EE26F5-F383-4398-8104-626DC9F74D27}" type="pres">
      <dgm:prSet presAssocID="{E8787820-028A-4244-ADF2-AEC725764F18}" presName="connSite1" presStyleCnt="0"/>
      <dgm:spPr/>
    </dgm:pt>
    <dgm:pt modelId="{87A28F39-9787-4250-BF16-6923CBFB57FD}" type="pres">
      <dgm:prSet presAssocID="{470C7688-33A0-4B68-A55D-A5F80E28258D}" presName="Name9" presStyleLbl="sibTrans2D1" presStyleIdx="0" presStyleCnt="2" custAng="20918327" custLinFactNeighborX="-145" custLinFactNeighborY="-6305"/>
      <dgm:spPr/>
    </dgm:pt>
    <dgm:pt modelId="{81F02C6E-C5E7-408D-8733-EC1D298BD047}" type="pres">
      <dgm:prSet presAssocID="{7EC74222-9471-4488-98BA-859DA72FAE7C}" presName="composite2" presStyleCnt="0"/>
      <dgm:spPr/>
    </dgm:pt>
    <dgm:pt modelId="{E852FD60-DB6A-4C94-8143-92E35F4962AE}" type="pres">
      <dgm:prSet presAssocID="{7EC74222-9471-4488-98BA-859DA72FAE7C}" presName="dummyNode2" presStyleLbl="node1" presStyleIdx="0" presStyleCnt="3"/>
      <dgm:spPr/>
    </dgm:pt>
    <dgm:pt modelId="{CD01D58A-5E4A-4196-A434-A6EBA69E9F7E}" type="pres">
      <dgm:prSet presAssocID="{7EC74222-9471-4488-98BA-859DA72FAE7C}" presName="childNode2" presStyleLbl="bgAcc1" presStyleIdx="1" presStyleCnt="3" custLinFactNeighborX="-2838" custLinFactNeighborY="16296">
        <dgm:presLayoutVars>
          <dgm:bulletEnabled val="1"/>
        </dgm:presLayoutVars>
      </dgm:prSet>
      <dgm:spPr/>
    </dgm:pt>
    <dgm:pt modelId="{B15D1C5E-7BA5-4817-8043-A8F1CD4275B9}" type="pres">
      <dgm:prSet presAssocID="{7EC74222-9471-4488-98BA-859DA72FAE7C}" presName="childNode2tx" presStyleLbl="bgAcc1" presStyleIdx="1" presStyleCnt="3">
        <dgm:presLayoutVars>
          <dgm:bulletEnabled val="1"/>
        </dgm:presLayoutVars>
      </dgm:prSet>
      <dgm:spPr/>
    </dgm:pt>
    <dgm:pt modelId="{86ABA205-A726-41D0-84A3-8B70CB282EBD}" type="pres">
      <dgm:prSet presAssocID="{7EC74222-9471-4488-98BA-859DA72FAE7C}" presName="parentNode2" presStyleLbl="node1" presStyleIdx="1" presStyleCnt="3" custLinFactNeighborX="215" custLinFactNeighborY="24351">
        <dgm:presLayoutVars>
          <dgm:chMax val="0"/>
          <dgm:bulletEnabled val="1"/>
        </dgm:presLayoutVars>
      </dgm:prSet>
      <dgm:spPr/>
    </dgm:pt>
    <dgm:pt modelId="{B41F49A9-C8A9-4C73-A838-C4DCE0BA7B7B}" type="pres">
      <dgm:prSet presAssocID="{7EC74222-9471-4488-98BA-859DA72FAE7C}" presName="connSite2" presStyleCnt="0"/>
      <dgm:spPr/>
    </dgm:pt>
    <dgm:pt modelId="{780BD49D-99C0-4D25-94DC-73248C5315B9}" type="pres">
      <dgm:prSet presAssocID="{92006DB6-4CCC-47F1-BF94-B833CA9426AA}" presName="Name18" presStyleLbl="sibTrans2D1" presStyleIdx="1" presStyleCnt="2" custAng="998080" custLinFactNeighborX="-1001" custLinFactNeighborY="5168"/>
      <dgm:spPr/>
    </dgm:pt>
    <dgm:pt modelId="{45C7FD43-29EE-4BF8-8903-C0D902B57354}" type="pres">
      <dgm:prSet presAssocID="{212F78D4-CAF2-4A67-81E4-4D9CD87CDE40}" presName="composite1" presStyleCnt="0"/>
      <dgm:spPr/>
    </dgm:pt>
    <dgm:pt modelId="{98B25A16-F3FF-4189-B6DA-E5764BC6651E}" type="pres">
      <dgm:prSet presAssocID="{212F78D4-CAF2-4A67-81E4-4D9CD87CDE40}" presName="dummyNode1" presStyleLbl="node1" presStyleIdx="1" presStyleCnt="3"/>
      <dgm:spPr/>
    </dgm:pt>
    <dgm:pt modelId="{E9B7164E-10F2-40BB-AD15-1F100DBFD4F3}" type="pres">
      <dgm:prSet presAssocID="{212F78D4-CAF2-4A67-81E4-4D9CD87CDE40}" presName="childNode1" presStyleLbl="bgAcc1" presStyleIdx="2" presStyleCnt="3" custScaleY="70362">
        <dgm:presLayoutVars>
          <dgm:bulletEnabled val="1"/>
        </dgm:presLayoutVars>
      </dgm:prSet>
      <dgm:spPr/>
    </dgm:pt>
    <dgm:pt modelId="{309CC825-794C-4E01-91C4-A1AEB35D4922}" type="pres">
      <dgm:prSet presAssocID="{212F78D4-CAF2-4A67-81E4-4D9CD87CDE40}" presName="childNode1tx" presStyleLbl="bgAcc1" presStyleIdx="2" presStyleCnt="3">
        <dgm:presLayoutVars>
          <dgm:bulletEnabled val="1"/>
        </dgm:presLayoutVars>
      </dgm:prSet>
      <dgm:spPr/>
    </dgm:pt>
    <dgm:pt modelId="{DC808DB2-B66B-4982-ABFB-583FEAD52F00}" type="pres">
      <dgm:prSet presAssocID="{212F78D4-CAF2-4A67-81E4-4D9CD87CDE40}" presName="parentNode1" presStyleLbl="node1" presStyleIdx="2" presStyleCnt="3">
        <dgm:presLayoutVars>
          <dgm:chMax val="1"/>
          <dgm:bulletEnabled val="1"/>
        </dgm:presLayoutVars>
      </dgm:prSet>
      <dgm:spPr/>
    </dgm:pt>
    <dgm:pt modelId="{256124D5-EE30-404F-BDC8-5C67F2A97A43}" type="pres">
      <dgm:prSet presAssocID="{212F78D4-CAF2-4A67-81E4-4D9CD87CDE40}" presName="connSite1" presStyleCnt="0"/>
      <dgm:spPr/>
    </dgm:pt>
  </dgm:ptLst>
  <dgm:cxnLst>
    <dgm:cxn modelId="{A00D2A02-4B0E-4588-B993-5CECE59D0E54}" srcId="{C89F6F5F-408C-4DC2-95BC-B5B2F9F7E39E}" destId="{212F78D4-CAF2-4A67-81E4-4D9CD87CDE40}" srcOrd="2" destOrd="0" parTransId="{4CFAE686-2003-46C9-BCCA-AAEBD282F25F}" sibTransId="{6E0E0FAD-B568-4F7A-B1D2-81A3FD1ECF0A}"/>
    <dgm:cxn modelId="{E9FF9407-ACAC-4108-AFFF-B7324B4AB2AF}" type="presOf" srcId="{212F78D4-CAF2-4A67-81E4-4D9CD87CDE40}" destId="{DC808DB2-B66B-4982-ABFB-583FEAD52F00}" srcOrd="0" destOrd="0" presId="urn:microsoft.com/office/officeart/2005/8/layout/hProcess4"/>
    <dgm:cxn modelId="{BD7C4A0B-D042-40CA-9A2E-1CC6E347F49D}" srcId="{E8787820-028A-4244-ADF2-AEC725764F18}" destId="{D9ED8FF6-5CF2-4297-B3F7-3E96FCB684DF}" srcOrd="1" destOrd="0" parTransId="{B5ECCA76-973D-448A-9062-29CDEAFCE482}" sibTransId="{A1A5785A-473F-4C89-8157-85F983863261}"/>
    <dgm:cxn modelId="{2AD5E90D-E507-44CC-A739-C49581DFA2DD}" type="presOf" srcId="{C89F6F5F-408C-4DC2-95BC-B5B2F9F7E39E}" destId="{A5FA49AD-EF2C-48BF-BFBA-B9E1E3F7B689}" srcOrd="0" destOrd="0" presId="urn:microsoft.com/office/officeart/2005/8/layout/hProcess4"/>
    <dgm:cxn modelId="{3CFACB1B-6D67-4A67-8E72-1625D7D9AE3A}" type="presOf" srcId="{470C7688-33A0-4B68-A55D-A5F80E28258D}" destId="{87A28F39-9787-4250-BF16-6923CBFB57FD}" srcOrd="0" destOrd="0" presId="urn:microsoft.com/office/officeart/2005/8/layout/hProcess4"/>
    <dgm:cxn modelId="{8CDFB31E-DE53-4F4D-8234-A9C56D1D9D3E}" srcId="{212F78D4-CAF2-4A67-81E4-4D9CD87CDE40}" destId="{6FAE2CA2-F5C9-41A9-A027-06D1E1983130}" srcOrd="1" destOrd="0" parTransId="{BA2C3BF6-DB9D-4118-BF04-EBD1FA30B213}" sibTransId="{7B1470BE-ABED-4A9F-AE54-8B2F93F8ED18}"/>
    <dgm:cxn modelId="{95409637-1E35-4C53-B730-DF048235D277}" type="presOf" srcId="{8D8ED0E7-3EFA-4EFD-973C-CFADCBC4F473}" destId="{309CC825-794C-4E01-91C4-A1AEB35D4922}" srcOrd="1" destOrd="0" presId="urn:microsoft.com/office/officeart/2005/8/layout/hProcess4"/>
    <dgm:cxn modelId="{8F061744-E44D-4727-A3BA-166EA022361F}" srcId="{7EC74222-9471-4488-98BA-859DA72FAE7C}" destId="{F895807E-313A-49DC-8B5A-6F41111A5903}" srcOrd="2" destOrd="0" parTransId="{455ED712-D9B2-4350-9680-FECA9F70EA2D}" sibTransId="{D78C901A-45E2-4749-B9B7-971707C4FEF8}"/>
    <dgm:cxn modelId="{4BFB0158-3F2E-48BD-B265-36562BB4901E}" type="presOf" srcId="{1FF961FC-DEAE-4B76-A1C4-9CC3E8BF274A}" destId="{B8E75068-8F80-4A76-BC80-80B0E47292B9}" srcOrd="0" destOrd="0" presId="urn:microsoft.com/office/officeart/2005/8/layout/hProcess4"/>
    <dgm:cxn modelId="{BE09DD63-CF18-4E67-B163-95FB9A41189B}" type="presOf" srcId="{8D8ED0E7-3EFA-4EFD-973C-CFADCBC4F473}" destId="{E9B7164E-10F2-40BB-AD15-1F100DBFD4F3}" srcOrd="0" destOrd="0" presId="urn:microsoft.com/office/officeart/2005/8/layout/hProcess4"/>
    <dgm:cxn modelId="{07EB0872-0EE9-489E-B7AF-A6999CC24C9E}" type="presOf" srcId="{4A598D63-3629-43D6-A0D6-6111F80EC3C6}" destId="{CD01D58A-5E4A-4196-A434-A6EBA69E9F7E}" srcOrd="0" destOrd="0" presId="urn:microsoft.com/office/officeart/2005/8/layout/hProcess4"/>
    <dgm:cxn modelId="{EAD2327D-FD8E-48B2-8098-804C23137EE5}" type="presOf" srcId="{61891C27-1F3D-40E2-BF7A-5EE3821CE050}" destId="{CD01D58A-5E4A-4196-A434-A6EBA69E9F7E}" srcOrd="0" destOrd="1" presId="urn:microsoft.com/office/officeart/2005/8/layout/hProcess4"/>
    <dgm:cxn modelId="{7032E281-3891-42E7-92E6-A99CC523876F}" type="presOf" srcId="{4A598D63-3629-43D6-A0D6-6111F80EC3C6}" destId="{B15D1C5E-7BA5-4817-8043-A8F1CD4275B9}" srcOrd="1" destOrd="0" presId="urn:microsoft.com/office/officeart/2005/8/layout/hProcess4"/>
    <dgm:cxn modelId="{AFA8CB87-AED2-4F16-93A1-06DA9BB6DF10}" type="presOf" srcId="{7EC74222-9471-4488-98BA-859DA72FAE7C}" destId="{86ABA205-A726-41D0-84A3-8B70CB282EBD}" srcOrd="0" destOrd="0" presId="urn:microsoft.com/office/officeart/2005/8/layout/hProcess4"/>
    <dgm:cxn modelId="{AA2B4C88-F861-4040-8D36-39CB6E79C85A}" srcId="{E8787820-028A-4244-ADF2-AEC725764F18}" destId="{89CDABA5-65D6-4179-AD25-06160D841595}" srcOrd="2" destOrd="0" parTransId="{9CD0C773-6407-4F01-A8A1-F3CB1B8FD56D}" sibTransId="{B031EB44-FF1B-4CB0-97CC-4B1E9167BC19}"/>
    <dgm:cxn modelId="{DA1E7D92-24F3-447E-90BA-F21354D27B56}" srcId="{7EC74222-9471-4488-98BA-859DA72FAE7C}" destId="{61891C27-1F3D-40E2-BF7A-5EE3821CE050}" srcOrd="1" destOrd="0" parTransId="{DA7E0986-6884-440D-BA8A-1662B39B1B5F}" sibTransId="{87282D8F-6E4B-4A92-86E6-F748BBA126E9}"/>
    <dgm:cxn modelId="{158E5294-43F4-4905-97C3-51C00FBF4422}" type="presOf" srcId="{F895807E-313A-49DC-8B5A-6F41111A5903}" destId="{B15D1C5E-7BA5-4817-8043-A8F1CD4275B9}" srcOrd="1" destOrd="2" presId="urn:microsoft.com/office/officeart/2005/8/layout/hProcess4"/>
    <dgm:cxn modelId="{E2CAA097-53DC-4211-8C16-11A2B8120127}" type="presOf" srcId="{6FAE2CA2-F5C9-41A9-A027-06D1E1983130}" destId="{309CC825-794C-4E01-91C4-A1AEB35D4922}" srcOrd="1" destOrd="1" presId="urn:microsoft.com/office/officeart/2005/8/layout/hProcess4"/>
    <dgm:cxn modelId="{CC6E72AA-03B8-4243-AE18-1C3F844308CA}" srcId="{C89F6F5F-408C-4DC2-95BC-B5B2F9F7E39E}" destId="{E8787820-028A-4244-ADF2-AEC725764F18}" srcOrd="0" destOrd="0" parTransId="{BE31CE93-8C0A-4B77-8D15-D53C970D3172}" sibTransId="{470C7688-33A0-4B68-A55D-A5F80E28258D}"/>
    <dgm:cxn modelId="{24E3BFAF-841E-4B90-8112-A3541CDFF412}" srcId="{E8787820-028A-4244-ADF2-AEC725764F18}" destId="{1FF961FC-DEAE-4B76-A1C4-9CC3E8BF274A}" srcOrd="0" destOrd="0" parTransId="{47CB666A-E02F-4390-8E01-DD4E53317C63}" sibTransId="{B980A2AC-6229-4FFA-AB76-CA804C4C646F}"/>
    <dgm:cxn modelId="{EF70B3B7-CE79-4B34-B589-FF47C12D6940}" type="presOf" srcId="{1FF961FC-DEAE-4B76-A1C4-9CC3E8BF274A}" destId="{BD77C078-0713-4F94-A3AF-22E7721A3B02}" srcOrd="1" destOrd="0" presId="urn:microsoft.com/office/officeart/2005/8/layout/hProcess4"/>
    <dgm:cxn modelId="{8D29E0BA-FBD1-44A7-A7B1-5A6F2D5D2543}" type="presOf" srcId="{89CDABA5-65D6-4179-AD25-06160D841595}" destId="{B8E75068-8F80-4A76-BC80-80B0E47292B9}" srcOrd="0" destOrd="2" presId="urn:microsoft.com/office/officeart/2005/8/layout/hProcess4"/>
    <dgm:cxn modelId="{E5F404BE-0EF3-489D-BB0A-156C4749034B}" type="presOf" srcId="{89CDABA5-65D6-4179-AD25-06160D841595}" destId="{BD77C078-0713-4F94-A3AF-22E7721A3B02}" srcOrd="1" destOrd="2" presId="urn:microsoft.com/office/officeart/2005/8/layout/hProcess4"/>
    <dgm:cxn modelId="{6BDD08C1-F88B-4D80-A88B-DDE7D47735D1}" type="presOf" srcId="{D9ED8FF6-5CF2-4297-B3F7-3E96FCB684DF}" destId="{BD77C078-0713-4F94-A3AF-22E7721A3B02}" srcOrd="1" destOrd="1" presId="urn:microsoft.com/office/officeart/2005/8/layout/hProcess4"/>
    <dgm:cxn modelId="{3F0AA2C5-F16A-4345-87EF-9529FE07F3CE}" type="presOf" srcId="{61891C27-1F3D-40E2-BF7A-5EE3821CE050}" destId="{B15D1C5E-7BA5-4817-8043-A8F1CD4275B9}" srcOrd="1" destOrd="1" presId="urn:microsoft.com/office/officeart/2005/8/layout/hProcess4"/>
    <dgm:cxn modelId="{D8C59BC7-75DD-4EDE-AC2F-3D08A9ADC7B2}" srcId="{212F78D4-CAF2-4A67-81E4-4D9CD87CDE40}" destId="{8D8ED0E7-3EFA-4EFD-973C-CFADCBC4F473}" srcOrd="0" destOrd="0" parTransId="{AC05A788-E068-45CB-A10A-5EAEFDE11244}" sibTransId="{C72CC1F1-4441-4B69-A590-111650C52D50}"/>
    <dgm:cxn modelId="{3EFE65C8-155E-4245-A06E-3B4C738E2A6C}" srcId="{7EC74222-9471-4488-98BA-859DA72FAE7C}" destId="{4A598D63-3629-43D6-A0D6-6111F80EC3C6}" srcOrd="0" destOrd="0" parTransId="{145276FF-A176-4EF1-A827-814A67556AD8}" sibTransId="{0F170CF5-5210-489A-B9E7-5F1B4BF3A0F5}"/>
    <dgm:cxn modelId="{5CC825CC-1541-419B-B333-9B9BCD8271A5}" type="presOf" srcId="{92006DB6-4CCC-47F1-BF94-B833CA9426AA}" destId="{780BD49D-99C0-4D25-94DC-73248C5315B9}" srcOrd="0" destOrd="0" presId="urn:microsoft.com/office/officeart/2005/8/layout/hProcess4"/>
    <dgm:cxn modelId="{EB5584D2-8647-4C22-8283-E80452AE16A5}" srcId="{C89F6F5F-408C-4DC2-95BC-B5B2F9F7E39E}" destId="{7EC74222-9471-4488-98BA-859DA72FAE7C}" srcOrd="1" destOrd="0" parTransId="{7C880015-B04C-47E7-A8DC-6385A891FD9F}" sibTransId="{92006DB6-4CCC-47F1-BF94-B833CA9426AA}"/>
    <dgm:cxn modelId="{FC20F0D8-D34E-4B51-9852-4B69A07242B2}" type="presOf" srcId="{F895807E-313A-49DC-8B5A-6F41111A5903}" destId="{CD01D58A-5E4A-4196-A434-A6EBA69E9F7E}" srcOrd="0" destOrd="2" presId="urn:microsoft.com/office/officeart/2005/8/layout/hProcess4"/>
    <dgm:cxn modelId="{26CFA2DB-8C23-4B54-A328-82F18267581E}" type="presOf" srcId="{E8787820-028A-4244-ADF2-AEC725764F18}" destId="{B1882064-4B15-4D00-A4B2-5C5178F85CA1}" srcOrd="0" destOrd="0" presId="urn:microsoft.com/office/officeart/2005/8/layout/hProcess4"/>
    <dgm:cxn modelId="{A9988CEE-3AB4-4339-AB74-6BE2DA480EB9}" type="presOf" srcId="{D9ED8FF6-5CF2-4297-B3F7-3E96FCB684DF}" destId="{B8E75068-8F80-4A76-BC80-80B0E47292B9}" srcOrd="0" destOrd="1" presId="urn:microsoft.com/office/officeart/2005/8/layout/hProcess4"/>
    <dgm:cxn modelId="{FCD2C6FF-AC45-48CF-A033-A291C75922A4}" type="presOf" srcId="{6FAE2CA2-F5C9-41A9-A027-06D1E1983130}" destId="{E9B7164E-10F2-40BB-AD15-1F100DBFD4F3}" srcOrd="0" destOrd="1" presId="urn:microsoft.com/office/officeart/2005/8/layout/hProcess4"/>
    <dgm:cxn modelId="{F7EB3582-C482-4D08-959F-29BEC31BABBC}" type="presParOf" srcId="{A5FA49AD-EF2C-48BF-BFBA-B9E1E3F7B689}" destId="{1AFB2940-062B-40C6-A0FE-61AA371F8391}" srcOrd="0" destOrd="0" presId="urn:microsoft.com/office/officeart/2005/8/layout/hProcess4"/>
    <dgm:cxn modelId="{E3BFE4F4-CA8C-407B-91B2-1CFFF746DE0F}" type="presParOf" srcId="{A5FA49AD-EF2C-48BF-BFBA-B9E1E3F7B689}" destId="{1AE2DF2C-4CD3-48C4-88E9-0D9EB033542E}" srcOrd="1" destOrd="0" presId="urn:microsoft.com/office/officeart/2005/8/layout/hProcess4"/>
    <dgm:cxn modelId="{29A809EB-3F0A-4C29-9BF0-04BF08F645B0}" type="presParOf" srcId="{A5FA49AD-EF2C-48BF-BFBA-B9E1E3F7B689}" destId="{5A3F1068-E480-4F3A-B058-E9757DCCC424}" srcOrd="2" destOrd="0" presId="urn:microsoft.com/office/officeart/2005/8/layout/hProcess4"/>
    <dgm:cxn modelId="{382C8093-5329-4743-81C2-E208FA2170C5}" type="presParOf" srcId="{5A3F1068-E480-4F3A-B058-E9757DCCC424}" destId="{5CDC561F-2A90-4D03-B09B-9795490A2FE6}" srcOrd="0" destOrd="0" presId="urn:microsoft.com/office/officeart/2005/8/layout/hProcess4"/>
    <dgm:cxn modelId="{110D8D6E-A622-469C-A6E6-7888BDB66A03}" type="presParOf" srcId="{5CDC561F-2A90-4D03-B09B-9795490A2FE6}" destId="{22641F44-0F3F-4DF0-9EFF-F4E1AB16F3D5}" srcOrd="0" destOrd="0" presId="urn:microsoft.com/office/officeart/2005/8/layout/hProcess4"/>
    <dgm:cxn modelId="{9089A24A-99AF-4B71-A220-15483E33AC5A}" type="presParOf" srcId="{5CDC561F-2A90-4D03-B09B-9795490A2FE6}" destId="{B8E75068-8F80-4A76-BC80-80B0E47292B9}" srcOrd="1" destOrd="0" presId="urn:microsoft.com/office/officeart/2005/8/layout/hProcess4"/>
    <dgm:cxn modelId="{91FC199C-003A-4842-9DBD-57E5F39D994F}" type="presParOf" srcId="{5CDC561F-2A90-4D03-B09B-9795490A2FE6}" destId="{BD77C078-0713-4F94-A3AF-22E7721A3B02}" srcOrd="2" destOrd="0" presId="urn:microsoft.com/office/officeart/2005/8/layout/hProcess4"/>
    <dgm:cxn modelId="{0465ADF3-35F2-43EA-AF50-D7A0F98D8A14}" type="presParOf" srcId="{5CDC561F-2A90-4D03-B09B-9795490A2FE6}" destId="{B1882064-4B15-4D00-A4B2-5C5178F85CA1}" srcOrd="3" destOrd="0" presId="urn:microsoft.com/office/officeart/2005/8/layout/hProcess4"/>
    <dgm:cxn modelId="{E052E8A0-ABB9-4B3C-98C3-D5006CA3CFA1}" type="presParOf" srcId="{5CDC561F-2A90-4D03-B09B-9795490A2FE6}" destId="{04EE26F5-F383-4398-8104-626DC9F74D27}" srcOrd="4" destOrd="0" presId="urn:microsoft.com/office/officeart/2005/8/layout/hProcess4"/>
    <dgm:cxn modelId="{7C57F858-0496-455C-A2AF-B362A291D6EA}" type="presParOf" srcId="{5A3F1068-E480-4F3A-B058-E9757DCCC424}" destId="{87A28F39-9787-4250-BF16-6923CBFB57FD}" srcOrd="1" destOrd="0" presId="urn:microsoft.com/office/officeart/2005/8/layout/hProcess4"/>
    <dgm:cxn modelId="{6C95721A-3FD0-4957-B988-D835B351AEC4}" type="presParOf" srcId="{5A3F1068-E480-4F3A-B058-E9757DCCC424}" destId="{81F02C6E-C5E7-408D-8733-EC1D298BD047}" srcOrd="2" destOrd="0" presId="urn:microsoft.com/office/officeart/2005/8/layout/hProcess4"/>
    <dgm:cxn modelId="{8E19E74D-2E91-49BC-AE67-D86BB52EA25B}" type="presParOf" srcId="{81F02C6E-C5E7-408D-8733-EC1D298BD047}" destId="{E852FD60-DB6A-4C94-8143-92E35F4962AE}" srcOrd="0" destOrd="0" presId="urn:microsoft.com/office/officeart/2005/8/layout/hProcess4"/>
    <dgm:cxn modelId="{02F85670-8AE2-4146-93AF-4323CD22D43F}" type="presParOf" srcId="{81F02C6E-C5E7-408D-8733-EC1D298BD047}" destId="{CD01D58A-5E4A-4196-A434-A6EBA69E9F7E}" srcOrd="1" destOrd="0" presId="urn:microsoft.com/office/officeart/2005/8/layout/hProcess4"/>
    <dgm:cxn modelId="{2F93FB44-BD7B-4B7D-85F3-D6551E44565E}" type="presParOf" srcId="{81F02C6E-C5E7-408D-8733-EC1D298BD047}" destId="{B15D1C5E-7BA5-4817-8043-A8F1CD4275B9}" srcOrd="2" destOrd="0" presId="urn:microsoft.com/office/officeart/2005/8/layout/hProcess4"/>
    <dgm:cxn modelId="{9FF57E35-A89F-4715-BF03-8CF663B9626B}" type="presParOf" srcId="{81F02C6E-C5E7-408D-8733-EC1D298BD047}" destId="{86ABA205-A726-41D0-84A3-8B70CB282EBD}" srcOrd="3" destOrd="0" presId="urn:microsoft.com/office/officeart/2005/8/layout/hProcess4"/>
    <dgm:cxn modelId="{CC137AAF-BD44-4119-B170-1E9C3697788F}" type="presParOf" srcId="{81F02C6E-C5E7-408D-8733-EC1D298BD047}" destId="{B41F49A9-C8A9-4C73-A838-C4DCE0BA7B7B}" srcOrd="4" destOrd="0" presId="urn:microsoft.com/office/officeart/2005/8/layout/hProcess4"/>
    <dgm:cxn modelId="{62FE81CF-FAC4-4CA0-A916-730E15DFBDED}" type="presParOf" srcId="{5A3F1068-E480-4F3A-B058-E9757DCCC424}" destId="{780BD49D-99C0-4D25-94DC-73248C5315B9}" srcOrd="3" destOrd="0" presId="urn:microsoft.com/office/officeart/2005/8/layout/hProcess4"/>
    <dgm:cxn modelId="{5D63AD1D-E78F-4BFF-B55A-792C489A0E9C}" type="presParOf" srcId="{5A3F1068-E480-4F3A-B058-E9757DCCC424}" destId="{45C7FD43-29EE-4BF8-8903-C0D902B57354}" srcOrd="4" destOrd="0" presId="urn:microsoft.com/office/officeart/2005/8/layout/hProcess4"/>
    <dgm:cxn modelId="{C0632B5F-DABB-4A93-847C-15F134886425}" type="presParOf" srcId="{45C7FD43-29EE-4BF8-8903-C0D902B57354}" destId="{98B25A16-F3FF-4189-B6DA-E5764BC6651E}" srcOrd="0" destOrd="0" presId="urn:microsoft.com/office/officeart/2005/8/layout/hProcess4"/>
    <dgm:cxn modelId="{F8F1D900-FD85-4840-8C85-A7F5D69CCFCE}" type="presParOf" srcId="{45C7FD43-29EE-4BF8-8903-C0D902B57354}" destId="{E9B7164E-10F2-40BB-AD15-1F100DBFD4F3}" srcOrd="1" destOrd="0" presId="urn:microsoft.com/office/officeart/2005/8/layout/hProcess4"/>
    <dgm:cxn modelId="{0319E055-E710-4DAF-86D4-A24D239B4A14}" type="presParOf" srcId="{45C7FD43-29EE-4BF8-8903-C0D902B57354}" destId="{309CC825-794C-4E01-91C4-A1AEB35D4922}" srcOrd="2" destOrd="0" presId="urn:microsoft.com/office/officeart/2005/8/layout/hProcess4"/>
    <dgm:cxn modelId="{85C4631B-C006-493F-9BE3-602B79206C1B}" type="presParOf" srcId="{45C7FD43-29EE-4BF8-8903-C0D902B57354}" destId="{DC808DB2-B66B-4982-ABFB-583FEAD52F00}" srcOrd="3" destOrd="0" presId="urn:microsoft.com/office/officeart/2005/8/layout/hProcess4"/>
    <dgm:cxn modelId="{5A7DBF57-C16E-4B65-8888-267E291C958E}" type="presParOf" srcId="{45C7FD43-29EE-4BF8-8903-C0D902B57354}" destId="{256124D5-EE30-404F-BDC8-5C67F2A97A4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FDA03-72F5-4A46-B4CD-0FE829FEDF8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F78F5D0C-2255-404E-B1C1-31E2FF4EB028}">
      <dgm:prSet phldrT="[Text]"/>
      <dgm:spPr>
        <a:solidFill>
          <a:srgbClr val="FF0000"/>
        </a:solidFill>
      </dgm:spPr>
      <dgm:t>
        <a:bodyPr/>
        <a:lstStyle/>
        <a:p>
          <a:r>
            <a:rPr lang="en-GB" dirty="0"/>
            <a:t>Diagnostic phase</a:t>
          </a:r>
        </a:p>
      </dgm:t>
    </dgm:pt>
    <dgm:pt modelId="{FD96EA1C-1E52-4028-87B7-F50EC4E2F53A}" type="parTrans" cxnId="{9EB93E62-C0F5-4C6A-8531-8BFB1B9F660F}">
      <dgm:prSet/>
      <dgm:spPr/>
      <dgm:t>
        <a:bodyPr/>
        <a:lstStyle/>
        <a:p>
          <a:endParaRPr lang="en-GB"/>
        </a:p>
      </dgm:t>
    </dgm:pt>
    <dgm:pt modelId="{70910DC9-5AB0-4B80-9A55-846C562AB22C}" type="sibTrans" cxnId="{9EB93E62-C0F5-4C6A-8531-8BFB1B9F660F}">
      <dgm:prSet/>
      <dgm:spPr/>
      <dgm:t>
        <a:bodyPr/>
        <a:lstStyle/>
        <a:p>
          <a:endParaRPr lang="en-GB"/>
        </a:p>
      </dgm:t>
    </dgm:pt>
    <dgm:pt modelId="{F27CFA20-23D1-4E90-BC57-59406B57C7E7}">
      <dgm:prSet phldrT="[Text]" custT="1"/>
      <dgm:spPr/>
      <dgm:t>
        <a:bodyPr anchor="ctr"/>
        <a:lstStyle/>
        <a:p>
          <a:r>
            <a:rPr lang="en-GB" sz="1000" dirty="0"/>
            <a:t>Identify what needs to change (review serious incident forms, observation of practice)</a:t>
          </a:r>
        </a:p>
      </dgm:t>
    </dgm:pt>
    <dgm:pt modelId="{B5E5DDDF-ACB8-4A42-B320-74AA4B4EA32E}" type="parTrans" cxnId="{0781E029-979A-451B-A3B5-413F05B379C4}">
      <dgm:prSet/>
      <dgm:spPr/>
      <dgm:t>
        <a:bodyPr/>
        <a:lstStyle/>
        <a:p>
          <a:endParaRPr lang="en-GB"/>
        </a:p>
      </dgm:t>
    </dgm:pt>
    <dgm:pt modelId="{CD83C4A8-0073-4B1F-8A2F-FC6675BA5ABC}" type="sibTrans" cxnId="{0781E029-979A-451B-A3B5-413F05B379C4}">
      <dgm:prSet/>
      <dgm:spPr/>
      <dgm:t>
        <a:bodyPr/>
        <a:lstStyle/>
        <a:p>
          <a:endParaRPr lang="en-GB"/>
        </a:p>
      </dgm:t>
    </dgm:pt>
    <dgm:pt modelId="{DABC332C-A380-4F54-9843-FD9C93ABD11E}">
      <dgm:prSet phldrT="[Text]" custT="1"/>
      <dgm:spPr/>
      <dgm:t>
        <a:bodyPr anchor="ctr"/>
        <a:lstStyle/>
        <a:p>
          <a:r>
            <a:rPr lang="en-GB" sz="1000" dirty="0"/>
            <a:t>Exploring barriers and facilitators of the desired behaviours (interviews or focus groups with staff)</a:t>
          </a:r>
        </a:p>
      </dgm:t>
    </dgm:pt>
    <dgm:pt modelId="{1EA0FBAE-0F44-4912-88D1-93279687B348}" type="parTrans" cxnId="{CD26CCCD-5888-42EA-9B89-6536046961FD}">
      <dgm:prSet/>
      <dgm:spPr/>
      <dgm:t>
        <a:bodyPr/>
        <a:lstStyle/>
        <a:p>
          <a:endParaRPr lang="en-GB"/>
        </a:p>
      </dgm:t>
    </dgm:pt>
    <dgm:pt modelId="{0DF257D3-877E-4553-B686-A713FDF7105D}" type="sibTrans" cxnId="{CD26CCCD-5888-42EA-9B89-6536046961FD}">
      <dgm:prSet/>
      <dgm:spPr/>
      <dgm:t>
        <a:bodyPr/>
        <a:lstStyle/>
        <a:p>
          <a:endParaRPr lang="en-GB"/>
        </a:p>
      </dgm:t>
    </dgm:pt>
    <dgm:pt modelId="{BA88C7C4-F7D2-4BE3-B18E-5C899A2B552D}">
      <dgm:prSet phldrT="[Text]"/>
      <dgm:spPr>
        <a:solidFill>
          <a:srgbClr val="FF0000"/>
        </a:solidFill>
      </dgm:spPr>
      <dgm:t>
        <a:bodyPr/>
        <a:lstStyle/>
        <a:p>
          <a:r>
            <a:rPr lang="en-GB" dirty="0"/>
            <a:t>Design phase</a:t>
          </a:r>
        </a:p>
      </dgm:t>
    </dgm:pt>
    <dgm:pt modelId="{96ADB634-CE3D-43F9-8D7A-015741549727}" type="parTrans" cxnId="{21A6575B-5818-4E41-B1CE-EA2A2AB3F541}">
      <dgm:prSet/>
      <dgm:spPr/>
      <dgm:t>
        <a:bodyPr/>
        <a:lstStyle/>
        <a:p>
          <a:endParaRPr lang="en-GB"/>
        </a:p>
      </dgm:t>
    </dgm:pt>
    <dgm:pt modelId="{9B497F53-4381-4507-AC87-AF9D13E82DA7}" type="sibTrans" cxnId="{21A6575B-5818-4E41-B1CE-EA2A2AB3F541}">
      <dgm:prSet/>
      <dgm:spPr/>
      <dgm:t>
        <a:bodyPr/>
        <a:lstStyle/>
        <a:p>
          <a:endParaRPr lang="en-GB"/>
        </a:p>
      </dgm:t>
    </dgm:pt>
    <dgm:pt modelId="{37E7208A-80C6-43CE-9B6C-192141B2924A}">
      <dgm:prSet phldrT="[Text]" custT="1"/>
      <dgm:spPr/>
      <dgm:t>
        <a:bodyPr/>
        <a:lstStyle/>
        <a:p>
          <a:r>
            <a:rPr lang="en-GB" sz="1000" dirty="0"/>
            <a:t>Developing impactful interventions to support/enable practice change</a:t>
          </a:r>
        </a:p>
      </dgm:t>
    </dgm:pt>
    <dgm:pt modelId="{4F38A53D-FDC5-4AC4-A65E-E874FD3798A4}" type="parTrans" cxnId="{3FA05929-8785-40B3-8C84-063D7F06FDAE}">
      <dgm:prSet/>
      <dgm:spPr/>
      <dgm:t>
        <a:bodyPr/>
        <a:lstStyle/>
        <a:p>
          <a:endParaRPr lang="en-GB"/>
        </a:p>
      </dgm:t>
    </dgm:pt>
    <dgm:pt modelId="{A95645EF-CE98-40F8-AF34-632DD15D95B5}" type="sibTrans" cxnId="{3FA05929-8785-40B3-8C84-063D7F06FDAE}">
      <dgm:prSet/>
      <dgm:spPr/>
      <dgm:t>
        <a:bodyPr/>
        <a:lstStyle/>
        <a:p>
          <a:endParaRPr lang="en-GB"/>
        </a:p>
      </dgm:t>
    </dgm:pt>
    <dgm:pt modelId="{73BFF62C-9044-4A2E-96A2-ED34C2FC8003}">
      <dgm:prSet phldrT="[Text]"/>
      <dgm:spPr>
        <a:solidFill>
          <a:srgbClr val="FF0000"/>
        </a:solidFill>
      </dgm:spPr>
      <dgm:t>
        <a:bodyPr/>
        <a:lstStyle/>
        <a:p>
          <a:r>
            <a:rPr lang="en-GB" dirty="0"/>
            <a:t>Implementation</a:t>
          </a:r>
        </a:p>
      </dgm:t>
    </dgm:pt>
    <dgm:pt modelId="{25E01160-4906-47F6-B382-3D81ECB045BC}" type="parTrans" cxnId="{FB567D57-D983-4C0B-B349-67CFB5AF2D6B}">
      <dgm:prSet/>
      <dgm:spPr/>
      <dgm:t>
        <a:bodyPr/>
        <a:lstStyle/>
        <a:p>
          <a:endParaRPr lang="en-GB"/>
        </a:p>
      </dgm:t>
    </dgm:pt>
    <dgm:pt modelId="{18D2B118-F0B1-4CFF-B7F6-581D460AE327}" type="sibTrans" cxnId="{FB567D57-D983-4C0B-B349-67CFB5AF2D6B}">
      <dgm:prSet/>
      <dgm:spPr/>
      <dgm:t>
        <a:bodyPr/>
        <a:lstStyle/>
        <a:p>
          <a:endParaRPr lang="en-GB"/>
        </a:p>
      </dgm:t>
    </dgm:pt>
    <dgm:pt modelId="{F8145811-988F-4A02-A464-96CFB3AA6862}">
      <dgm:prSet phldrT="[Text]"/>
      <dgm:spPr/>
      <dgm:t>
        <a:bodyPr anchor="ctr"/>
        <a:lstStyle/>
        <a:p>
          <a:endParaRPr lang="en-GB" sz="900" dirty="0"/>
        </a:p>
      </dgm:t>
    </dgm:pt>
    <dgm:pt modelId="{52F951C7-5F27-48F1-8D6E-8761CCA66C5F}" type="parTrans" cxnId="{071B53A0-0989-4986-B7DB-53046F466666}">
      <dgm:prSet/>
      <dgm:spPr/>
      <dgm:t>
        <a:bodyPr/>
        <a:lstStyle/>
        <a:p>
          <a:endParaRPr lang="en-GB"/>
        </a:p>
      </dgm:t>
    </dgm:pt>
    <dgm:pt modelId="{F939AE8D-07B5-4A8B-867B-54CAD2023655}" type="sibTrans" cxnId="{071B53A0-0989-4986-B7DB-53046F466666}">
      <dgm:prSet/>
      <dgm:spPr/>
      <dgm:t>
        <a:bodyPr/>
        <a:lstStyle/>
        <a:p>
          <a:endParaRPr lang="en-GB"/>
        </a:p>
      </dgm:t>
    </dgm:pt>
    <dgm:pt modelId="{7D13BEAB-E1DC-455D-B686-9AE30279A4DC}">
      <dgm:prSet phldrT="[Text]" custT="1"/>
      <dgm:spPr/>
      <dgm:t>
        <a:bodyPr anchor="ctr"/>
        <a:lstStyle/>
        <a:p>
          <a:r>
            <a:rPr lang="en-GB" sz="1000" dirty="0"/>
            <a:t>Put the agreed intervention{s) into place following agreement from the whole team</a:t>
          </a:r>
        </a:p>
      </dgm:t>
    </dgm:pt>
    <dgm:pt modelId="{DE08E720-B365-4D56-99FF-CDABA504CEA5}" type="parTrans" cxnId="{BCB60231-594C-4593-94AB-184235A7AD18}">
      <dgm:prSet/>
      <dgm:spPr/>
      <dgm:t>
        <a:bodyPr/>
        <a:lstStyle/>
        <a:p>
          <a:endParaRPr lang="en-GB"/>
        </a:p>
      </dgm:t>
    </dgm:pt>
    <dgm:pt modelId="{95F889D7-85DE-4DC5-B670-F7E979FD1D34}" type="sibTrans" cxnId="{BCB60231-594C-4593-94AB-184235A7AD18}">
      <dgm:prSet/>
      <dgm:spPr/>
      <dgm:t>
        <a:bodyPr/>
        <a:lstStyle/>
        <a:p>
          <a:endParaRPr lang="en-GB"/>
        </a:p>
      </dgm:t>
    </dgm:pt>
    <dgm:pt modelId="{26A25529-7B7E-4B30-8E3F-34FA8BBEF95B}">
      <dgm:prSet phldrT="[Text]"/>
      <dgm:spPr/>
      <dgm:t>
        <a:bodyPr/>
        <a:lstStyle/>
        <a:p>
          <a:endParaRPr lang="en-GB" sz="900" dirty="0"/>
        </a:p>
      </dgm:t>
    </dgm:pt>
    <dgm:pt modelId="{5D1FC0E5-E510-44AE-9B9B-5B2EED57050E}" type="parTrans" cxnId="{00AB5257-48CB-4DF7-A002-5D5CE230ED53}">
      <dgm:prSet/>
      <dgm:spPr/>
      <dgm:t>
        <a:bodyPr/>
        <a:lstStyle/>
        <a:p>
          <a:endParaRPr lang="en-GB"/>
        </a:p>
      </dgm:t>
    </dgm:pt>
    <dgm:pt modelId="{52F8D994-E315-46D7-864B-A6F5DDBCDF6F}" type="sibTrans" cxnId="{00AB5257-48CB-4DF7-A002-5D5CE230ED53}">
      <dgm:prSet/>
      <dgm:spPr/>
      <dgm:t>
        <a:bodyPr/>
        <a:lstStyle/>
        <a:p>
          <a:endParaRPr lang="en-GB"/>
        </a:p>
      </dgm:t>
    </dgm:pt>
    <dgm:pt modelId="{399850B7-8F84-4DC8-9407-DDD7E8F000C9}">
      <dgm:prSet phldrT="[Text]"/>
      <dgm:spPr/>
      <dgm:t>
        <a:bodyPr anchor="ctr"/>
        <a:lstStyle/>
        <a:p>
          <a:endParaRPr lang="en-GB" sz="900" dirty="0"/>
        </a:p>
      </dgm:t>
    </dgm:pt>
    <dgm:pt modelId="{46F66DAE-0E1D-4613-8F3A-FC1CBFE95D0E}" type="parTrans" cxnId="{16AC7F2F-C62E-4A71-941B-746E753A6C0C}">
      <dgm:prSet/>
      <dgm:spPr/>
      <dgm:t>
        <a:bodyPr/>
        <a:lstStyle/>
        <a:p>
          <a:endParaRPr lang="en-GB"/>
        </a:p>
      </dgm:t>
    </dgm:pt>
    <dgm:pt modelId="{F1D35214-A6B0-4BDF-B3FE-343934020499}" type="sibTrans" cxnId="{16AC7F2F-C62E-4A71-941B-746E753A6C0C}">
      <dgm:prSet/>
      <dgm:spPr/>
      <dgm:t>
        <a:bodyPr/>
        <a:lstStyle/>
        <a:p>
          <a:endParaRPr lang="en-GB"/>
        </a:p>
      </dgm:t>
    </dgm:pt>
    <dgm:pt modelId="{8783407B-5D4B-424F-9F03-17B8F790B202}">
      <dgm:prSet phldrT="[Text]" custT="1"/>
      <dgm:spPr/>
      <dgm:t>
        <a:bodyPr/>
        <a:lstStyle/>
        <a:p>
          <a:r>
            <a:rPr lang="en-GB" sz="1000" dirty="0"/>
            <a:t>Interventions co-developed with staff to ensure buy-in </a:t>
          </a:r>
        </a:p>
      </dgm:t>
    </dgm:pt>
    <dgm:pt modelId="{5156A453-B7A3-4BB7-9E7B-A603AA1B574C}" type="parTrans" cxnId="{4AFDF12A-9C54-4529-B97B-A56463DF6DD0}">
      <dgm:prSet/>
      <dgm:spPr/>
      <dgm:t>
        <a:bodyPr/>
        <a:lstStyle/>
        <a:p>
          <a:endParaRPr lang="en-GB"/>
        </a:p>
      </dgm:t>
    </dgm:pt>
    <dgm:pt modelId="{448C0EF1-7162-4416-A9E9-8863E6F37D90}" type="sibTrans" cxnId="{4AFDF12A-9C54-4529-B97B-A56463DF6DD0}">
      <dgm:prSet/>
      <dgm:spPr/>
      <dgm:t>
        <a:bodyPr/>
        <a:lstStyle/>
        <a:p>
          <a:endParaRPr lang="en-GB"/>
        </a:p>
      </dgm:t>
    </dgm:pt>
    <dgm:pt modelId="{5AAF4C0E-5DA1-4E09-9C73-4165393851B1}">
      <dgm:prSet phldrT="[Text]" custT="1"/>
      <dgm:spPr/>
      <dgm:t>
        <a:bodyPr/>
        <a:lstStyle/>
        <a:p>
          <a:r>
            <a:rPr lang="en-GB" sz="1000" dirty="0"/>
            <a:t>Consultations with women </a:t>
          </a:r>
        </a:p>
      </dgm:t>
    </dgm:pt>
    <dgm:pt modelId="{99AB07D8-0B80-4D58-8590-189F7336A5E1}" type="parTrans" cxnId="{6E359029-FC81-4AA1-B2BF-2D17E5722F22}">
      <dgm:prSet/>
      <dgm:spPr/>
      <dgm:t>
        <a:bodyPr/>
        <a:lstStyle/>
        <a:p>
          <a:endParaRPr lang="en-GB"/>
        </a:p>
      </dgm:t>
    </dgm:pt>
    <dgm:pt modelId="{1EB0E3C3-39B3-471A-AC6F-D097F3AA364C}" type="sibTrans" cxnId="{6E359029-FC81-4AA1-B2BF-2D17E5722F22}">
      <dgm:prSet/>
      <dgm:spPr/>
      <dgm:t>
        <a:bodyPr/>
        <a:lstStyle/>
        <a:p>
          <a:endParaRPr lang="en-GB"/>
        </a:p>
      </dgm:t>
    </dgm:pt>
    <dgm:pt modelId="{61771F7E-B126-41BA-AD03-F42F945C0D69}">
      <dgm:prSet phldrT="[Text]" custT="1"/>
      <dgm:spPr/>
      <dgm:t>
        <a:bodyPr/>
        <a:lstStyle/>
        <a:p>
          <a:r>
            <a:rPr lang="en-GB" sz="1000" dirty="0"/>
            <a:t>Targeting the factors known to hinder and/or facilitate the change</a:t>
          </a:r>
        </a:p>
      </dgm:t>
    </dgm:pt>
    <dgm:pt modelId="{1E4DBE20-B3FD-4E22-8577-9D4D691414D6}" type="parTrans" cxnId="{7D696B4B-846A-4677-8109-A9C94C2200DC}">
      <dgm:prSet/>
      <dgm:spPr/>
      <dgm:t>
        <a:bodyPr/>
        <a:lstStyle/>
        <a:p>
          <a:endParaRPr lang="en-GB"/>
        </a:p>
      </dgm:t>
    </dgm:pt>
    <dgm:pt modelId="{BECED7DC-15D0-4719-8DBB-9884DEC4CACB}" type="sibTrans" cxnId="{7D696B4B-846A-4677-8109-A9C94C2200DC}">
      <dgm:prSet/>
      <dgm:spPr/>
      <dgm:t>
        <a:bodyPr/>
        <a:lstStyle/>
        <a:p>
          <a:endParaRPr lang="en-GB"/>
        </a:p>
      </dgm:t>
    </dgm:pt>
    <dgm:pt modelId="{32FCBCB6-F6F8-49F3-B885-2D927ADF5676}">
      <dgm:prSet phldrT="[Text]" custT="1"/>
      <dgm:spPr/>
      <dgm:t>
        <a:bodyPr/>
        <a:lstStyle/>
        <a:p>
          <a:r>
            <a:rPr lang="en-GB" sz="1000" dirty="0"/>
            <a:t>Develop any training materials/resources  required for roll-out</a:t>
          </a:r>
        </a:p>
      </dgm:t>
    </dgm:pt>
    <dgm:pt modelId="{2B363753-7D76-44A2-982F-2C2B3AE86282}" type="parTrans" cxnId="{809EA3D5-EEA0-4A2A-8070-6F8A2A8EE30D}">
      <dgm:prSet/>
      <dgm:spPr/>
      <dgm:t>
        <a:bodyPr/>
        <a:lstStyle/>
        <a:p>
          <a:endParaRPr lang="en-GB"/>
        </a:p>
      </dgm:t>
    </dgm:pt>
    <dgm:pt modelId="{E8A57573-45C7-4159-87A6-F40816ABE7E5}" type="sibTrans" cxnId="{809EA3D5-EEA0-4A2A-8070-6F8A2A8EE30D}">
      <dgm:prSet/>
      <dgm:spPr/>
      <dgm:t>
        <a:bodyPr/>
        <a:lstStyle/>
        <a:p>
          <a:endParaRPr lang="en-GB"/>
        </a:p>
      </dgm:t>
    </dgm:pt>
    <dgm:pt modelId="{76A8A71A-2AD7-4E0B-BD08-76F2DB331783}">
      <dgm:prSet phldrT="[Text]" custT="1"/>
      <dgm:spPr/>
      <dgm:t>
        <a:bodyPr anchor="ctr"/>
        <a:lstStyle/>
        <a:p>
          <a:r>
            <a:rPr lang="en-GB" sz="1000" dirty="0"/>
            <a:t>Deliver any training required to teams to carry out the desired behaviours</a:t>
          </a:r>
        </a:p>
      </dgm:t>
    </dgm:pt>
    <dgm:pt modelId="{71205898-7026-4032-B882-383F6D9810FE}" type="parTrans" cxnId="{A9518B67-49F9-45B1-B903-E9201E6C8762}">
      <dgm:prSet/>
      <dgm:spPr/>
      <dgm:t>
        <a:bodyPr/>
        <a:lstStyle/>
        <a:p>
          <a:endParaRPr lang="en-GB"/>
        </a:p>
      </dgm:t>
    </dgm:pt>
    <dgm:pt modelId="{33552FE4-F102-473B-8A2F-BE70DE92EC2F}" type="sibTrans" cxnId="{A9518B67-49F9-45B1-B903-E9201E6C8762}">
      <dgm:prSet/>
      <dgm:spPr/>
      <dgm:t>
        <a:bodyPr/>
        <a:lstStyle/>
        <a:p>
          <a:endParaRPr lang="en-GB"/>
        </a:p>
      </dgm:t>
    </dgm:pt>
    <dgm:pt modelId="{9AE58C04-5BBC-4E2C-9C91-8AF87F3C792F}">
      <dgm:prSet phldrT="[Text]" custT="1"/>
      <dgm:spPr/>
      <dgm:t>
        <a:bodyPr anchor="ctr"/>
        <a:lstStyle/>
        <a:p>
          <a:r>
            <a:rPr lang="en-GB" sz="1000" dirty="0"/>
            <a:t>Baseline questionnaire with all staff prior to roll out</a:t>
          </a:r>
        </a:p>
      </dgm:t>
    </dgm:pt>
    <dgm:pt modelId="{49F6540E-FA10-4067-8388-DFA2E8C3FAF9}" type="parTrans" cxnId="{C99561E0-B72D-4B37-88CB-7D0F7D7CF497}">
      <dgm:prSet/>
      <dgm:spPr/>
      <dgm:t>
        <a:bodyPr/>
        <a:lstStyle/>
        <a:p>
          <a:endParaRPr lang="en-GB"/>
        </a:p>
      </dgm:t>
    </dgm:pt>
    <dgm:pt modelId="{C6DD5473-06AB-466E-9A30-25B683F520F8}" type="sibTrans" cxnId="{C99561E0-B72D-4B37-88CB-7D0F7D7CF497}">
      <dgm:prSet/>
      <dgm:spPr/>
      <dgm:t>
        <a:bodyPr/>
        <a:lstStyle/>
        <a:p>
          <a:endParaRPr lang="en-GB"/>
        </a:p>
      </dgm:t>
    </dgm:pt>
    <dgm:pt modelId="{CDCB1AA4-8E0B-462A-9508-21BC7485553F}">
      <dgm:prSet phldrT="[Text]" custT="1"/>
      <dgm:spPr/>
      <dgm:t>
        <a:bodyPr anchor="ctr"/>
        <a:lstStyle/>
        <a:p>
          <a:r>
            <a:rPr lang="en-GB" sz="1000" dirty="0"/>
            <a:t>Repeat questionnaire following period of implementation (e.g. after 3 months)</a:t>
          </a:r>
        </a:p>
      </dgm:t>
    </dgm:pt>
    <dgm:pt modelId="{6334D145-AA7D-4186-BB54-E8547AE7848B}" type="parTrans" cxnId="{521B1276-D18B-4737-93C5-E85E00ED0B8D}">
      <dgm:prSet/>
      <dgm:spPr/>
      <dgm:t>
        <a:bodyPr/>
        <a:lstStyle/>
        <a:p>
          <a:endParaRPr lang="en-GB"/>
        </a:p>
      </dgm:t>
    </dgm:pt>
    <dgm:pt modelId="{EE9C12B0-A271-4460-A7B9-D26DCAAE81D0}" type="sibTrans" cxnId="{521B1276-D18B-4737-93C5-E85E00ED0B8D}">
      <dgm:prSet/>
      <dgm:spPr/>
      <dgm:t>
        <a:bodyPr/>
        <a:lstStyle/>
        <a:p>
          <a:endParaRPr lang="en-GB"/>
        </a:p>
      </dgm:t>
    </dgm:pt>
    <dgm:pt modelId="{0A5D950C-B015-4069-920F-C60498FD220E}">
      <dgm:prSet phldrT="[Text]" custT="1"/>
      <dgm:spPr/>
      <dgm:t>
        <a:bodyPr anchor="ctr"/>
        <a:lstStyle/>
        <a:p>
          <a:r>
            <a:rPr lang="en-GB" sz="1000" dirty="0"/>
            <a:t>Qualitative interviews/focus groups with selected staff to further explore the implementation of the intervention </a:t>
          </a:r>
        </a:p>
      </dgm:t>
    </dgm:pt>
    <dgm:pt modelId="{DB597A72-5B3D-420A-A5A7-C45F2280EDBF}" type="parTrans" cxnId="{BBBABE8D-E7C4-40CD-B145-5E679DCE3793}">
      <dgm:prSet/>
      <dgm:spPr/>
      <dgm:t>
        <a:bodyPr/>
        <a:lstStyle/>
        <a:p>
          <a:endParaRPr lang="en-GB"/>
        </a:p>
      </dgm:t>
    </dgm:pt>
    <dgm:pt modelId="{1D60E7EB-13F3-4292-BE46-68EE97942F7E}" type="sibTrans" cxnId="{BBBABE8D-E7C4-40CD-B145-5E679DCE3793}">
      <dgm:prSet/>
      <dgm:spPr/>
      <dgm:t>
        <a:bodyPr/>
        <a:lstStyle/>
        <a:p>
          <a:endParaRPr lang="en-GB"/>
        </a:p>
      </dgm:t>
    </dgm:pt>
    <dgm:pt modelId="{A5136E3B-3BCB-4426-8A69-AFE9ED8120D8}">
      <dgm:prSet phldrT="[Text]" custT="1"/>
      <dgm:spPr/>
      <dgm:t>
        <a:bodyPr anchor="ctr"/>
        <a:lstStyle/>
        <a:p>
          <a:r>
            <a:rPr lang="en-GB" sz="1000" dirty="0"/>
            <a:t>How often is the behaviour happening/not happening, team views on the reasons why using the COM-B model</a:t>
          </a:r>
        </a:p>
      </dgm:t>
    </dgm:pt>
    <dgm:pt modelId="{03941D30-7DAB-4823-9474-4B26F266DB70}" type="parTrans" cxnId="{F1C9DFAD-EC9D-428F-859E-BEE9DAB0AD2E}">
      <dgm:prSet/>
      <dgm:spPr/>
      <dgm:t>
        <a:bodyPr/>
        <a:lstStyle/>
        <a:p>
          <a:endParaRPr lang="en-GB"/>
        </a:p>
      </dgm:t>
    </dgm:pt>
    <dgm:pt modelId="{199385F2-F0A7-4B27-8CCF-95477540D2BC}" type="sibTrans" cxnId="{F1C9DFAD-EC9D-428F-859E-BEE9DAB0AD2E}">
      <dgm:prSet/>
      <dgm:spPr/>
      <dgm:t>
        <a:bodyPr/>
        <a:lstStyle/>
        <a:p>
          <a:endParaRPr lang="en-GB"/>
        </a:p>
      </dgm:t>
    </dgm:pt>
    <dgm:pt modelId="{6C1C71C4-4F62-409A-9ABE-EDE43A5EC297}">
      <dgm:prSet/>
      <dgm:spPr>
        <a:solidFill>
          <a:srgbClr val="FF0000"/>
        </a:solidFill>
      </dgm:spPr>
      <dgm:t>
        <a:bodyPr/>
        <a:lstStyle/>
        <a:p>
          <a:r>
            <a:rPr lang="en-GB" dirty="0"/>
            <a:t>Evaluation </a:t>
          </a:r>
        </a:p>
      </dgm:t>
    </dgm:pt>
    <dgm:pt modelId="{889AACAB-40ED-4299-83D2-34B774B9C43D}" type="parTrans" cxnId="{FEF27C2C-1BCC-47A5-939F-4E86C0D185C3}">
      <dgm:prSet/>
      <dgm:spPr/>
      <dgm:t>
        <a:bodyPr/>
        <a:lstStyle/>
        <a:p>
          <a:endParaRPr lang="en-GB"/>
        </a:p>
      </dgm:t>
    </dgm:pt>
    <dgm:pt modelId="{6951A5CC-801C-4DAA-B46E-6E4E2E23A71C}" type="sibTrans" cxnId="{FEF27C2C-1BCC-47A5-939F-4E86C0D185C3}">
      <dgm:prSet/>
      <dgm:spPr/>
      <dgm:t>
        <a:bodyPr/>
        <a:lstStyle/>
        <a:p>
          <a:endParaRPr lang="en-GB"/>
        </a:p>
      </dgm:t>
    </dgm:pt>
    <dgm:pt modelId="{21C75F20-8AA3-4828-8437-15496D16EED4}">
      <dgm:prSet phldrT="[Text]" custT="1"/>
      <dgm:spPr/>
      <dgm:t>
        <a:bodyPr anchor="ctr"/>
        <a:lstStyle/>
        <a:p>
          <a:endParaRPr lang="en-GB" sz="1000" dirty="0"/>
        </a:p>
      </dgm:t>
    </dgm:pt>
    <dgm:pt modelId="{67EC98F9-D62A-4F19-A9EF-889452B0454D}" type="parTrans" cxnId="{DD372A6E-9752-4188-BCEF-1C8CA0987D04}">
      <dgm:prSet/>
      <dgm:spPr/>
      <dgm:t>
        <a:bodyPr/>
        <a:lstStyle/>
        <a:p>
          <a:endParaRPr lang="en-GB"/>
        </a:p>
      </dgm:t>
    </dgm:pt>
    <dgm:pt modelId="{298F77B2-B2BA-4AA8-9424-8E293DD8314F}" type="sibTrans" cxnId="{DD372A6E-9752-4188-BCEF-1C8CA0987D04}">
      <dgm:prSet/>
      <dgm:spPr/>
      <dgm:t>
        <a:bodyPr/>
        <a:lstStyle/>
        <a:p>
          <a:endParaRPr lang="en-GB"/>
        </a:p>
      </dgm:t>
    </dgm:pt>
    <dgm:pt modelId="{B04A8C76-5215-4B45-B08A-F586C9950F5D}" type="pres">
      <dgm:prSet presAssocID="{4C8FDA03-72F5-4A46-B4CD-0FE829FEDF8B}" presName="Name0" presStyleCnt="0">
        <dgm:presLayoutVars>
          <dgm:dir/>
          <dgm:animLvl val="lvl"/>
          <dgm:resizeHandles val="exact"/>
        </dgm:presLayoutVars>
      </dgm:prSet>
      <dgm:spPr/>
    </dgm:pt>
    <dgm:pt modelId="{2951563D-5DC1-479C-AA8B-1345EF04DF7D}" type="pres">
      <dgm:prSet presAssocID="{4C8FDA03-72F5-4A46-B4CD-0FE829FEDF8B}" presName="tSp" presStyleCnt="0"/>
      <dgm:spPr/>
    </dgm:pt>
    <dgm:pt modelId="{7253DDAB-7A1D-4BB6-8D85-8A5CDB63EF06}" type="pres">
      <dgm:prSet presAssocID="{4C8FDA03-72F5-4A46-B4CD-0FE829FEDF8B}" presName="bSp" presStyleCnt="0"/>
      <dgm:spPr/>
    </dgm:pt>
    <dgm:pt modelId="{AAACA0A1-7B62-4EB0-85D2-583D16731429}" type="pres">
      <dgm:prSet presAssocID="{4C8FDA03-72F5-4A46-B4CD-0FE829FEDF8B}" presName="process" presStyleCnt="0"/>
      <dgm:spPr/>
    </dgm:pt>
    <dgm:pt modelId="{66BF0230-A7DB-4E5E-BC68-A491438530C9}" type="pres">
      <dgm:prSet presAssocID="{F78F5D0C-2255-404E-B1C1-31E2FF4EB028}" presName="composite1" presStyleCnt="0"/>
      <dgm:spPr/>
    </dgm:pt>
    <dgm:pt modelId="{D8447072-B601-41E4-A2C9-1A1B4CC5980C}" type="pres">
      <dgm:prSet presAssocID="{F78F5D0C-2255-404E-B1C1-31E2FF4EB028}" presName="dummyNode1" presStyleLbl="node1" presStyleIdx="0" presStyleCnt="4"/>
      <dgm:spPr/>
    </dgm:pt>
    <dgm:pt modelId="{016622A1-2BFB-4399-8C1E-AB9B35DD5379}" type="pres">
      <dgm:prSet presAssocID="{F78F5D0C-2255-404E-B1C1-31E2FF4EB028}" presName="childNode1" presStyleLbl="bgAcc1" presStyleIdx="0" presStyleCnt="4" custScaleX="122363" custScaleY="103136" custLinFactNeighborX="4951" custLinFactNeighborY="-8677">
        <dgm:presLayoutVars>
          <dgm:bulletEnabled val="1"/>
        </dgm:presLayoutVars>
      </dgm:prSet>
      <dgm:spPr/>
    </dgm:pt>
    <dgm:pt modelId="{BD57646F-EF9A-4E37-93F8-F892AB8E8801}" type="pres">
      <dgm:prSet presAssocID="{F78F5D0C-2255-404E-B1C1-31E2FF4EB028}" presName="childNode1tx" presStyleLbl="bgAcc1" presStyleIdx="0" presStyleCnt="4">
        <dgm:presLayoutVars>
          <dgm:bulletEnabled val="1"/>
        </dgm:presLayoutVars>
      </dgm:prSet>
      <dgm:spPr/>
    </dgm:pt>
    <dgm:pt modelId="{2A6434CD-BE4F-43CE-BD58-631ECB0E664D}" type="pres">
      <dgm:prSet presAssocID="{F78F5D0C-2255-404E-B1C1-31E2FF4EB028}" presName="parentNode1" presStyleLbl="node1" presStyleIdx="0" presStyleCnt="4" custLinFactNeighborX="-16014" custLinFactNeighborY="1768">
        <dgm:presLayoutVars>
          <dgm:chMax val="1"/>
          <dgm:bulletEnabled val="1"/>
        </dgm:presLayoutVars>
      </dgm:prSet>
      <dgm:spPr/>
    </dgm:pt>
    <dgm:pt modelId="{4EFC8C67-956F-443C-8899-F6DDC4F61D3F}" type="pres">
      <dgm:prSet presAssocID="{F78F5D0C-2255-404E-B1C1-31E2FF4EB028}" presName="connSite1" presStyleCnt="0"/>
      <dgm:spPr/>
    </dgm:pt>
    <dgm:pt modelId="{4506B735-D201-4B22-95A5-F5F51E1118F3}" type="pres">
      <dgm:prSet presAssocID="{70910DC9-5AB0-4B80-9A55-846C562AB22C}" presName="Name9" presStyleLbl="sibTrans2D1" presStyleIdx="0" presStyleCnt="3" custLinFactNeighborX="9034" custLinFactNeighborY="-11094"/>
      <dgm:spPr/>
    </dgm:pt>
    <dgm:pt modelId="{855252AE-74D1-4D96-97CB-D2AF71880FED}" type="pres">
      <dgm:prSet presAssocID="{BA88C7C4-F7D2-4BE3-B18E-5C899A2B552D}" presName="composite2" presStyleCnt="0"/>
      <dgm:spPr/>
    </dgm:pt>
    <dgm:pt modelId="{5E042C70-8471-41A0-B1DF-F1EFF26E1E22}" type="pres">
      <dgm:prSet presAssocID="{BA88C7C4-F7D2-4BE3-B18E-5C899A2B552D}" presName="dummyNode2" presStyleLbl="node1" presStyleIdx="0" presStyleCnt="4"/>
      <dgm:spPr/>
    </dgm:pt>
    <dgm:pt modelId="{41694BF4-C057-4971-9EF2-76C6588756CA}" type="pres">
      <dgm:prSet presAssocID="{BA88C7C4-F7D2-4BE3-B18E-5C899A2B552D}" presName="childNode2" presStyleLbl="bgAcc1" presStyleIdx="1" presStyleCnt="4" custScaleX="128074" custScaleY="116298" custLinFactNeighborX="3159" custLinFactNeighborY="-1914">
        <dgm:presLayoutVars>
          <dgm:bulletEnabled val="1"/>
        </dgm:presLayoutVars>
      </dgm:prSet>
      <dgm:spPr/>
    </dgm:pt>
    <dgm:pt modelId="{91005BD7-1E12-4EC5-A376-C7B05E25656D}" type="pres">
      <dgm:prSet presAssocID="{BA88C7C4-F7D2-4BE3-B18E-5C899A2B552D}" presName="childNode2tx" presStyleLbl="bgAcc1" presStyleIdx="1" presStyleCnt="4">
        <dgm:presLayoutVars>
          <dgm:bulletEnabled val="1"/>
        </dgm:presLayoutVars>
      </dgm:prSet>
      <dgm:spPr/>
    </dgm:pt>
    <dgm:pt modelId="{5BF1E52A-9C9A-4213-B4A2-9D1D38F4AD87}" type="pres">
      <dgm:prSet presAssocID="{BA88C7C4-F7D2-4BE3-B18E-5C899A2B552D}" presName="parentNode2" presStyleLbl="node1" presStyleIdx="1" presStyleCnt="4" custLinFactNeighborX="-8927" custLinFactNeighborY="-4296">
        <dgm:presLayoutVars>
          <dgm:chMax val="0"/>
          <dgm:bulletEnabled val="1"/>
        </dgm:presLayoutVars>
      </dgm:prSet>
      <dgm:spPr/>
    </dgm:pt>
    <dgm:pt modelId="{ECB3F788-EB2D-46DA-9DCA-66C39173A88C}" type="pres">
      <dgm:prSet presAssocID="{BA88C7C4-F7D2-4BE3-B18E-5C899A2B552D}" presName="connSite2" presStyleCnt="0"/>
      <dgm:spPr/>
    </dgm:pt>
    <dgm:pt modelId="{FFB07AE0-50BE-48F3-9423-52B872820849}" type="pres">
      <dgm:prSet presAssocID="{9B497F53-4381-4507-AC87-AF9D13E82DA7}" presName="Name18" presStyleLbl="sibTrans2D1" presStyleIdx="1" presStyleCnt="3" custLinFactNeighborX="3568" custLinFactNeighborY="10703"/>
      <dgm:spPr/>
    </dgm:pt>
    <dgm:pt modelId="{E344B442-E4FF-43B4-B1D3-8AC12DEBEA1B}" type="pres">
      <dgm:prSet presAssocID="{73BFF62C-9044-4A2E-96A2-ED34C2FC8003}" presName="composite1" presStyleCnt="0"/>
      <dgm:spPr/>
    </dgm:pt>
    <dgm:pt modelId="{AB31B4C1-86E3-4994-9F10-27073FFA96B4}" type="pres">
      <dgm:prSet presAssocID="{73BFF62C-9044-4A2E-96A2-ED34C2FC8003}" presName="dummyNode1" presStyleLbl="node1" presStyleIdx="1" presStyleCnt="4"/>
      <dgm:spPr/>
    </dgm:pt>
    <dgm:pt modelId="{9AA8E08D-E5FE-4206-89AC-950409231520}" type="pres">
      <dgm:prSet presAssocID="{73BFF62C-9044-4A2E-96A2-ED34C2FC8003}" presName="childNode1" presStyleLbl="bgAcc1" presStyleIdx="2" presStyleCnt="4" custScaleX="129213" custScaleY="111053">
        <dgm:presLayoutVars>
          <dgm:bulletEnabled val="1"/>
        </dgm:presLayoutVars>
      </dgm:prSet>
      <dgm:spPr/>
    </dgm:pt>
    <dgm:pt modelId="{FF4EBAA5-5BFB-436F-B06E-289B1C138F0B}" type="pres">
      <dgm:prSet presAssocID="{73BFF62C-9044-4A2E-96A2-ED34C2FC8003}" presName="childNode1tx" presStyleLbl="bgAcc1" presStyleIdx="2" presStyleCnt="4">
        <dgm:presLayoutVars>
          <dgm:bulletEnabled val="1"/>
        </dgm:presLayoutVars>
      </dgm:prSet>
      <dgm:spPr/>
    </dgm:pt>
    <dgm:pt modelId="{4CCFE72E-0F0B-4430-A2F2-1377CB85B383}" type="pres">
      <dgm:prSet presAssocID="{73BFF62C-9044-4A2E-96A2-ED34C2FC8003}" presName="parentNode1" presStyleLbl="node1" presStyleIdx="2" presStyleCnt="4" custLinFactNeighborX="-557" custLinFactNeighborY="30007">
        <dgm:presLayoutVars>
          <dgm:chMax val="1"/>
          <dgm:bulletEnabled val="1"/>
        </dgm:presLayoutVars>
      </dgm:prSet>
      <dgm:spPr/>
    </dgm:pt>
    <dgm:pt modelId="{667FC2E3-0167-42CE-97A8-B43B39C3F2A0}" type="pres">
      <dgm:prSet presAssocID="{73BFF62C-9044-4A2E-96A2-ED34C2FC8003}" presName="connSite1" presStyleCnt="0"/>
      <dgm:spPr/>
    </dgm:pt>
    <dgm:pt modelId="{FA9865E2-8C32-4125-8761-A1BEB011E47B}" type="pres">
      <dgm:prSet presAssocID="{18D2B118-F0B1-4CFF-B7F6-581D460AE327}" presName="Name9" presStyleLbl="sibTrans2D1" presStyleIdx="2" presStyleCnt="3" custLinFactNeighborX="30387" custLinFactNeighborY="-11486"/>
      <dgm:spPr/>
    </dgm:pt>
    <dgm:pt modelId="{FA1A8957-6D44-40EE-B398-C3662488E57B}" type="pres">
      <dgm:prSet presAssocID="{6C1C71C4-4F62-409A-9ABE-EDE43A5EC297}" presName="composite2" presStyleCnt="0"/>
      <dgm:spPr/>
    </dgm:pt>
    <dgm:pt modelId="{18C1A580-BA5B-4F39-B742-E2F075AED32F}" type="pres">
      <dgm:prSet presAssocID="{6C1C71C4-4F62-409A-9ABE-EDE43A5EC297}" presName="dummyNode2" presStyleLbl="node1" presStyleIdx="2" presStyleCnt="4"/>
      <dgm:spPr/>
    </dgm:pt>
    <dgm:pt modelId="{BB814D4C-C6FA-4BA7-935D-6E1C7E787147}" type="pres">
      <dgm:prSet presAssocID="{6C1C71C4-4F62-409A-9ABE-EDE43A5EC297}" presName="childNode2" presStyleLbl="bgAcc1" presStyleIdx="3" presStyleCnt="4" custLinFactNeighborX="1967" custLinFactNeighborY="10128">
        <dgm:presLayoutVars>
          <dgm:bulletEnabled val="1"/>
        </dgm:presLayoutVars>
      </dgm:prSet>
      <dgm:spPr>
        <a:ln>
          <a:noFill/>
        </a:ln>
      </dgm:spPr>
    </dgm:pt>
    <dgm:pt modelId="{FC61E3B0-52C3-4469-9611-75B05B5CACC4}" type="pres">
      <dgm:prSet presAssocID="{6C1C71C4-4F62-409A-9ABE-EDE43A5EC297}" presName="childNode2tx" presStyleLbl="bgAcc1" presStyleIdx="3" presStyleCnt="4">
        <dgm:presLayoutVars>
          <dgm:bulletEnabled val="1"/>
        </dgm:presLayoutVars>
      </dgm:prSet>
      <dgm:spPr/>
    </dgm:pt>
    <dgm:pt modelId="{21474A68-8987-458F-BE35-14BB05AE6768}" type="pres">
      <dgm:prSet presAssocID="{6C1C71C4-4F62-409A-9ABE-EDE43A5EC297}" presName="parentNode2" presStyleLbl="node1" presStyleIdx="3" presStyleCnt="4" custLinFactY="45795" custLinFactNeighborX="-16253" custLinFactNeighborY="100000">
        <dgm:presLayoutVars>
          <dgm:chMax val="0"/>
          <dgm:bulletEnabled val="1"/>
        </dgm:presLayoutVars>
      </dgm:prSet>
      <dgm:spPr/>
    </dgm:pt>
    <dgm:pt modelId="{D6B30D0D-5FC4-416A-8400-DC6D74F71CB0}" type="pres">
      <dgm:prSet presAssocID="{6C1C71C4-4F62-409A-9ABE-EDE43A5EC297}" presName="connSite2" presStyleCnt="0"/>
      <dgm:spPr/>
    </dgm:pt>
  </dgm:ptLst>
  <dgm:cxnLst>
    <dgm:cxn modelId="{24CECC02-E193-4B8D-A811-E5055910ED56}" type="presOf" srcId="{5AAF4C0E-5DA1-4E09-9C73-4165393851B1}" destId="{91005BD7-1E12-4EC5-A376-C7B05E25656D}" srcOrd="1" destOrd="3" presId="urn:microsoft.com/office/officeart/2005/8/layout/hProcess4"/>
    <dgm:cxn modelId="{FAB7580A-1E5F-4630-A31C-6B62D9E7C9FE}" type="presOf" srcId="{37E7208A-80C6-43CE-9B6C-192141B2924A}" destId="{91005BD7-1E12-4EC5-A376-C7B05E25656D}" srcOrd="1" destOrd="0" presId="urn:microsoft.com/office/officeart/2005/8/layout/hProcess4"/>
    <dgm:cxn modelId="{58610F0C-EB2C-47EA-9847-989C08A18657}" type="presOf" srcId="{DABC332C-A380-4F54-9843-FD9C93ABD11E}" destId="{BD57646F-EF9A-4E37-93F8-F892AB8E8801}" srcOrd="1" destOrd="2" presId="urn:microsoft.com/office/officeart/2005/8/layout/hProcess4"/>
    <dgm:cxn modelId="{A4926B0C-1DCB-440F-9FB8-57E45DC5384D}" type="presOf" srcId="{A5136E3B-3BCB-4426-8A69-AFE9ED8120D8}" destId="{016622A1-2BFB-4399-8C1E-AB9B35DD5379}" srcOrd="0" destOrd="3" presId="urn:microsoft.com/office/officeart/2005/8/layout/hProcess4"/>
    <dgm:cxn modelId="{868F2C0D-ED8E-43AA-9A12-7A8D0CCE4220}" type="presOf" srcId="{7D13BEAB-E1DC-455D-B686-9AE30279A4DC}" destId="{FF4EBAA5-5BFB-436F-B06E-289B1C138F0B}" srcOrd="1" destOrd="1" presId="urn:microsoft.com/office/officeart/2005/8/layout/hProcess4"/>
    <dgm:cxn modelId="{B1551A17-C33A-4C95-A9F7-AF914A70ED22}" type="presOf" srcId="{61771F7E-B126-41BA-AD03-F42F945C0D69}" destId="{91005BD7-1E12-4EC5-A376-C7B05E25656D}" srcOrd="1" destOrd="1" presId="urn:microsoft.com/office/officeart/2005/8/layout/hProcess4"/>
    <dgm:cxn modelId="{E3D6241C-6DED-4143-808E-793ADB78706C}" type="presOf" srcId="{F27CFA20-23D1-4E90-BC57-59406B57C7E7}" destId="{BD57646F-EF9A-4E37-93F8-F892AB8E8801}" srcOrd="1" destOrd="1" presId="urn:microsoft.com/office/officeart/2005/8/layout/hProcess4"/>
    <dgm:cxn modelId="{20E7761C-6FA5-4A20-9EA4-54DB7C4E50C6}" type="presOf" srcId="{21C75F20-8AA3-4828-8437-15496D16EED4}" destId="{016622A1-2BFB-4399-8C1E-AB9B35DD5379}" srcOrd="0" destOrd="0" presId="urn:microsoft.com/office/officeart/2005/8/layout/hProcess4"/>
    <dgm:cxn modelId="{07EB8520-AFB9-4B78-986B-4C697F1783E3}" type="presOf" srcId="{DABC332C-A380-4F54-9843-FD9C93ABD11E}" destId="{016622A1-2BFB-4399-8C1E-AB9B35DD5379}" srcOrd="0" destOrd="2" presId="urn:microsoft.com/office/officeart/2005/8/layout/hProcess4"/>
    <dgm:cxn modelId="{7FE6CC22-4673-4B89-988D-C6587B49B48E}" type="presOf" srcId="{9AE58C04-5BBC-4E2C-9C91-8AF87F3C792F}" destId="{9AA8E08D-E5FE-4206-89AC-950409231520}" srcOrd="0" destOrd="3" presId="urn:microsoft.com/office/officeart/2005/8/layout/hProcess4"/>
    <dgm:cxn modelId="{3FA05929-8785-40B3-8C84-063D7F06FDAE}" srcId="{BA88C7C4-F7D2-4BE3-B18E-5C899A2B552D}" destId="{37E7208A-80C6-43CE-9B6C-192141B2924A}" srcOrd="0" destOrd="0" parTransId="{4F38A53D-FDC5-4AC4-A65E-E874FD3798A4}" sibTransId="{A95645EF-CE98-40F8-AF34-632DD15D95B5}"/>
    <dgm:cxn modelId="{6E359029-FC81-4AA1-B2BF-2D17E5722F22}" srcId="{BA88C7C4-F7D2-4BE3-B18E-5C899A2B552D}" destId="{5AAF4C0E-5DA1-4E09-9C73-4165393851B1}" srcOrd="3" destOrd="0" parTransId="{99AB07D8-0B80-4D58-8590-189F7336A5E1}" sibTransId="{1EB0E3C3-39B3-471A-AC6F-D097F3AA364C}"/>
    <dgm:cxn modelId="{0781E029-979A-451B-A3B5-413F05B379C4}" srcId="{F78F5D0C-2255-404E-B1C1-31E2FF4EB028}" destId="{F27CFA20-23D1-4E90-BC57-59406B57C7E7}" srcOrd="1" destOrd="0" parTransId="{B5E5DDDF-ACB8-4A42-B320-74AA4B4EA32E}" sibTransId="{CD83C4A8-0073-4B1F-8A2F-FC6675BA5ABC}"/>
    <dgm:cxn modelId="{4AFDF12A-9C54-4529-B97B-A56463DF6DD0}" srcId="{BA88C7C4-F7D2-4BE3-B18E-5C899A2B552D}" destId="{8783407B-5D4B-424F-9F03-17B8F790B202}" srcOrd="2" destOrd="0" parTransId="{5156A453-B7A3-4BB7-9E7B-A603AA1B574C}" sibTransId="{448C0EF1-7162-4416-A9E9-8863E6F37D90}"/>
    <dgm:cxn modelId="{FEF27C2C-1BCC-47A5-939F-4E86C0D185C3}" srcId="{4C8FDA03-72F5-4A46-B4CD-0FE829FEDF8B}" destId="{6C1C71C4-4F62-409A-9ABE-EDE43A5EC297}" srcOrd="3" destOrd="0" parTransId="{889AACAB-40ED-4299-83D2-34B774B9C43D}" sibTransId="{6951A5CC-801C-4DAA-B46E-6E4E2E23A71C}"/>
    <dgm:cxn modelId="{0B41032D-5717-48D2-BD88-5C57D96C8022}" type="presOf" srcId="{76A8A71A-2AD7-4E0B-BD08-76F2DB331783}" destId="{9AA8E08D-E5FE-4206-89AC-950409231520}" srcOrd="0" destOrd="2" presId="urn:microsoft.com/office/officeart/2005/8/layout/hProcess4"/>
    <dgm:cxn modelId="{16AC7F2F-C62E-4A71-941B-746E753A6C0C}" srcId="{F78F5D0C-2255-404E-B1C1-31E2FF4EB028}" destId="{399850B7-8F84-4DC8-9407-DDD7E8F000C9}" srcOrd="4" destOrd="0" parTransId="{46F66DAE-0E1D-4613-8F3A-FC1CBFE95D0E}" sibTransId="{F1D35214-A6B0-4BDF-B3FE-343934020499}"/>
    <dgm:cxn modelId="{BCB60231-594C-4593-94AB-184235A7AD18}" srcId="{73BFF62C-9044-4A2E-96A2-ED34C2FC8003}" destId="{7D13BEAB-E1DC-455D-B686-9AE30279A4DC}" srcOrd="1" destOrd="0" parTransId="{DE08E720-B365-4D56-99FF-CDABA504CEA5}" sibTransId="{95F889D7-85DE-4DC5-B670-F7E979FD1D34}"/>
    <dgm:cxn modelId="{E8799833-219F-476F-AAF0-7012F11C7F91}" type="presOf" srcId="{CDCB1AA4-8E0B-462A-9508-21BC7485553F}" destId="{9AA8E08D-E5FE-4206-89AC-950409231520}" srcOrd="0" destOrd="4" presId="urn:microsoft.com/office/officeart/2005/8/layout/hProcess4"/>
    <dgm:cxn modelId="{38C87D35-919F-4BEF-A093-7B166C6DB124}" type="presOf" srcId="{BA88C7C4-F7D2-4BE3-B18E-5C899A2B552D}" destId="{5BF1E52A-9C9A-4213-B4A2-9D1D38F4AD87}" srcOrd="0" destOrd="0" presId="urn:microsoft.com/office/officeart/2005/8/layout/hProcess4"/>
    <dgm:cxn modelId="{FA10C638-0171-4B02-8076-A648E860083C}" type="presOf" srcId="{32FCBCB6-F6F8-49F3-B885-2D927ADF5676}" destId="{91005BD7-1E12-4EC5-A376-C7B05E25656D}" srcOrd="1" destOrd="4" presId="urn:microsoft.com/office/officeart/2005/8/layout/hProcess4"/>
    <dgm:cxn modelId="{8149633A-C7B8-42CF-9CBE-EAD15EE82006}" type="presOf" srcId="{399850B7-8F84-4DC8-9407-DDD7E8F000C9}" destId="{BD57646F-EF9A-4E37-93F8-F892AB8E8801}" srcOrd="1" destOrd="4" presId="urn:microsoft.com/office/officeart/2005/8/layout/hProcess4"/>
    <dgm:cxn modelId="{4D705C46-2040-404F-ACE4-791BA1C5C840}" type="presOf" srcId="{9B497F53-4381-4507-AC87-AF9D13E82DA7}" destId="{FFB07AE0-50BE-48F3-9423-52B872820849}" srcOrd="0" destOrd="0" presId="urn:microsoft.com/office/officeart/2005/8/layout/hProcess4"/>
    <dgm:cxn modelId="{7D696B4B-846A-4677-8109-A9C94C2200DC}" srcId="{BA88C7C4-F7D2-4BE3-B18E-5C899A2B552D}" destId="{61771F7E-B126-41BA-AD03-F42F945C0D69}" srcOrd="1" destOrd="0" parTransId="{1E4DBE20-B3FD-4E22-8577-9D4D691414D6}" sibTransId="{BECED7DC-15D0-4719-8DBB-9884DEC4CACB}"/>
    <dgm:cxn modelId="{72177B50-F623-45FC-99F9-5C286EE1BF2A}" type="presOf" srcId="{0A5D950C-B015-4069-920F-C60498FD220E}" destId="{FF4EBAA5-5BFB-436F-B06E-289B1C138F0B}" srcOrd="1" destOrd="5" presId="urn:microsoft.com/office/officeart/2005/8/layout/hProcess4"/>
    <dgm:cxn modelId="{00AB5257-48CB-4DF7-A002-5D5CE230ED53}" srcId="{BA88C7C4-F7D2-4BE3-B18E-5C899A2B552D}" destId="{26A25529-7B7E-4B30-8E3F-34FA8BBEF95B}" srcOrd="5" destOrd="0" parTransId="{5D1FC0E5-E510-44AE-9B9B-5B2EED57050E}" sibTransId="{52F8D994-E315-46D7-864B-A6F5DDBCDF6F}"/>
    <dgm:cxn modelId="{FB567D57-D983-4C0B-B349-67CFB5AF2D6B}" srcId="{4C8FDA03-72F5-4A46-B4CD-0FE829FEDF8B}" destId="{73BFF62C-9044-4A2E-96A2-ED34C2FC8003}" srcOrd="2" destOrd="0" parTransId="{25E01160-4906-47F6-B382-3D81ECB045BC}" sibTransId="{18D2B118-F0B1-4CFF-B7F6-581D460AE327}"/>
    <dgm:cxn modelId="{21A6575B-5818-4E41-B1CE-EA2A2AB3F541}" srcId="{4C8FDA03-72F5-4A46-B4CD-0FE829FEDF8B}" destId="{BA88C7C4-F7D2-4BE3-B18E-5C899A2B552D}" srcOrd="1" destOrd="0" parTransId="{96ADB634-CE3D-43F9-8D7A-015741549727}" sibTransId="{9B497F53-4381-4507-AC87-AF9D13E82DA7}"/>
    <dgm:cxn modelId="{9EB93E62-C0F5-4C6A-8531-8BFB1B9F660F}" srcId="{4C8FDA03-72F5-4A46-B4CD-0FE829FEDF8B}" destId="{F78F5D0C-2255-404E-B1C1-31E2FF4EB028}" srcOrd="0" destOrd="0" parTransId="{FD96EA1C-1E52-4028-87B7-F50EC4E2F53A}" sibTransId="{70910DC9-5AB0-4B80-9A55-846C562AB22C}"/>
    <dgm:cxn modelId="{88E9A763-AA4A-4234-92E8-7DE03D59DCA5}" type="presOf" srcId="{9AE58C04-5BBC-4E2C-9C91-8AF87F3C792F}" destId="{FF4EBAA5-5BFB-436F-B06E-289B1C138F0B}" srcOrd="1" destOrd="3" presId="urn:microsoft.com/office/officeart/2005/8/layout/hProcess4"/>
    <dgm:cxn modelId="{A9518B67-49F9-45B1-B903-E9201E6C8762}" srcId="{73BFF62C-9044-4A2E-96A2-ED34C2FC8003}" destId="{76A8A71A-2AD7-4E0B-BD08-76F2DB331783}" srcOrd="2" destOrd="0" parTransId="{71205898-7026-4032-B882-383F6D9810FE}" sibTransId="{33552FE4-F102-473B-8A2F-BE70DE92EC2F}"/>
    <dgm:cxn modelId="{DD372A6E-9752-4188-BCEF-1C8CA0987D04}" srcId="{F78F5D0C-2255-404E-B1C1-31E2FF4EB028}" destId="{21C75F20-8AA3-4828-8437-15496D16EED4}" srcOrd="0" destOrd="0" parTransId="{67EC98F9-D62A-4F19-A9EF-889452B0454D}" sibTransId="{298F77B2-B2BA-4AA8-9424-8E293DD8314F}"/>
    <dgm:cxn modelId="{EA10886F-59A1-4370-97F2-F065C34E3F32}" type="presOf" srcId="{F8145811-988F-4A02-A464-96CFB3AA6862}" destId="{9AA8E08D-E5FE-4206-89AC-950409231520}" srcOrd="0" destOrd="0" presId="urn:microsoft.com/office/officeart/2005/8/layout/hProcess4"/>
    <dgm:cxn modelId="{CB434274-F9AF-4F43-AA59-AF784B1D9FB3}" type="presOf" srcId="{26A25529-7B7E-4B30-8E3F-34FA8BBEF95B}" destId="{41694BF4-C057-4971-9EF2-76C6588756CA}" srcOrd="0" destOrd="5" presId="urn:microsoft.com/office/officeart/2005/8/layout/hProcess4"/>
    <dgm:cxn modelId="{4E5BCB75-8D4E-4358-B1B7-376AD2871B24}" type="presOf" srcId="{0A5D950C-B015-4069-920F-C60498FD220E}" destId="{9AA8E08D-E5FE-4206-89AC-950409231520}" srcOrd="0" destOrd="5" presId="urn:microsoft.com/office/officeart/2005/8/layout/hProcess4"/>
    <dgm:cxn modelId="{521B1276-D18B-4737-93C5-E85E00ED0B8D}" srcId="{73BFF62C-9044-4A2E-96A2-ED34C2FC8003}" destId="{CDCB1AA4-8E0B-462A-9508-21BC7485553F}" srcOrd="4" destOrd="0" parTransId="{6334D145-AA7D-4186-BB54-E8547AE7848B}" sibTransId="{EE9C12B0-A271-4460-A7B9-D26DCAAE81D0}"/>
    <dgm:cxn modelId="{681F6B76-1AC3-4919-A00C-C6D4FBC6A892}" type="presOf" srcId="{8783407B-5D4B-424F-9F03-17B8F790B202}" destId="{91005BD7-1E12-4EC5-A376-C7B05E25656D}" srcOrd="1" destOrd="2" presId="urn:microsoft.com/office/officeart/2005/8/layout/hProcess4"/>
    <dgm:cxn modelId="{162C2678-A763-4998-983D-4F19CD70922B}" type="presOf" srcId="{A5136E3B-3BCB-4426-8A69-AFE9ED8120D8}" destId="{BD57646F-EF9A-4E37-93F8-F892AB8E8801}" srcOrd="1" destOrd="3" presId="urn:microsoft.com/office/officeart/2005/8/layout/hProcess4"/>
    <dgm:cxn modelId="{021D8886-092A-4A7F-8E9D-FB6646ACAF67}" type="presOf" srcId="{37E7208A-80C6-43CE-9B6C-192141B2924A}" destId="{41694BF4-C057-4971-9EF2-76C6588756CA}" srcOrd="0" destOrd="0" presId="urn:microsoft.com/office/officeart/2005/8/layout/hProcess4"/>
    <dgm:cxn modelId="{8A969D8C-FD61-4730-A1BD-4F6CDDFAD8BC}" type="presOf" srcId="{21C75F20-8AA3-4828-8437-15496D16EED4}" destId="{BD57646F-EF9A-4E37-93F8-F892AB8E8801}" srcOrd="1" destOrd="0" presId="urn:microsoft.com/office/officeart/2005/8/layout/hProcess4"/>
    <dgm:cxn modelId="{BBBABE8D-E7C4-40CD-B145-5E679DCE3793}" srcId="{73BFF62C-9044-4A2E-96A2-ED34C2FC8003}" destId="{0A5D950C-B015-4069-920F-C60498FD220E}" srcOrd="5" destOrd="0" parTransId="{DB597A72-5B3D-420A-A5A7-C45F2280EDBF}" sibTransId="{1D60E7EB-13F3-4292-BE46-68EE97942F7E}"/>
    <dgm:cxn modelId="{07235092-8DBF-488B-8BC6-9B873684B887}" type="presOf" srcId="{70910DC9-5AB0-4B80-9A55-846C562AB22C}" destId="{4506B735-D201-4B22-95A5-F5F51E1118F3}" srcOrd="0" destOrd="0" presId="urn:microsoft.com/office/officeart/2005/8/layout/hProcess4"/>
    <dgm:cxn modelId="{906AD49F-0BDE-44AC-B893-5E8692B4D490}" type="presOf" srcId="{F27CFA20-23D1-4E90-BC57-59406B57C7E7}" destId="{016622A1-2BFB-4399-8C1E-AB9B35DD5379}" srcOrd="0" destOrd="1" presId="urn:microsoft.com/office/officeart/2005/8/layout/hProcess4"/>
    <dgm:cxn modelId="{071B53A0-0989-4986-B7DB-53046F466666}" srcId="{73BFF62C-9044-4A2E-96A2-ED34C2FC8003}" destId="{F8145811-988F-4A02-A464-96CFB3AA6862}" srcOrd="0" destOrd="0" parTransId="{52F951C7-5F27-48F1-8D6E-8761CCA66C5F}" sibTransId="{F939AE8D-07B5-4A8B-867B-54CAD2023655}"/>
    <dgm:cxn modelId="{EF9911A6-CF3C-4299-96E4-AC0517F53FAD}" type="presOf" srcId="{F8145811-988F-4A02-A464-96CFB3AA6862}" destId="{FF4EBAA5-5BFB-436F-B06E-289B1C138F0B}" srcOrd="1" destOrd="0" presId="urn:microsoft.com/office/officeart/2005/8/layout/hProcess4"/>
    <dgm:cxn modelId="{BCC056AA-2061-4B81-867B-FD1E8CBE0720}" type="presOf" srcId="{4C8FDA03-72F5-4A46-B4CD-0FE829FEDF8B}" destId="{B04A8C76-5215-4B45-B08A-F586C9950F5D}" srcOrd="0" destOrd="0" presId="urn:microsoft.com/office/officeart/2005/8/layout/hProcess4"/>
    <dgm:cxn modelId="{F1C9DFAD-EC9D-428F-859E-BEE9DAB0AD2E}" srcId="{F78F5D0C-2255-404E-B1C1-31E2FF4EB028}" destId="{A5136E3B-3BCB-4426-8A69-AFE9ED8120D8}" srcOrd="3" destOrd="0" parTransId="{03941D30-7DAB-4823-9474-4B26F266DB70}" sibTransId="{199385F2-F0A7-4B27-8CCF-95477540D2BC}"/>
    <dgm:cxn modelId="{461108B4-0939-4B0F-8CD0-D5A7712CA0B1}" type="presOf" srcId="{73BFF62C-9044-4A2E-96A2-ED34C2FC8003}" destId="{4CCFE72E-0F0B-4430-A2F2-1377CB85B383}" srcOrd="0" destOrd="0" presId="urn:microsoft.com/office/officeart/2005/8/layout/hProcess4"/>
    <dgm:cxn modelId="{E8D390B6-1A5A-49D3-83B0-3C8560862A55}" type="presOf" srcId="{32FCBCB6-F6F8-49F3-B885-2D927ADF5676}" destId="{41694BF4-C057-4971-9EF2-76C6588756CA}" srcOrd="0" destOrd="4" presId="urn:microsoft.com/office/officeart/2005/8/layout/hProcess4"/>
    <dgm:cxn modelId="{B626CCB8-1CE4-48F2-8C04-55C005E8A00F}" type="presOf" srcId="{CDCB1AA4-8E0B-462A-9508-21BC7485553F}" destId="{FF4EBAA5-5BFB-436F-B06E-289B1C138F0B}" srcOrd="1" destOrd="4" presId="urn:microsoft.com/office/officeart/2005/8/layout/hProcess4"/>
    <dgm:cxn modelId="{9F3C08B9-0443-4BFD-897C-9F4E1A463EB0}" type="presOf" srcId="{5AAF4C0E-5DA1-4E09-9C73-4165393851B1}" destId="{41694BF4-C057-4971-9EF2-76C6588756CA}" srcOrd="0" destOrd="3" presId="urn:microsoft.com/office/officeart/2005/8/layout/hProcess4"/>
    <dgm:cxn modelId="{EF654BBB-A212-4FD0-BFFA-22F4C3BFE021}" type="presOf" srcId="{399850B7-8F84-4DC8-9407-DDD7E8F000C9}" destId="{016622A1-2BFB-4399-8C1E-AB9B35DD5379}" srcOrd="0" destOrd="4" presId="urn:microsoft.com/office/officeart/2005/8/layout/hProcess4"/>
    <dgm:cxn modelId="{7F3C68BB-B828-471C-9266-5C676D332192}" type="presOf" srcId="{F78F5D0C-2255-404E-B1C1-31E2FF4EB028}" destId="{2A6434CD-BE4F-43CE-BD58-631ECB0E664D}" srcOrd="0" destOrd="0" presId="urn:microsoft.com/office/officeart/2005/8/layout/hProcess4"/>
    <dgm:cxn modelId="{05AF71CB-1FDA-415D-BC0B-6A0165B83043}" type="presOf" srcId="{76A8A71A-2AD7-4E0B-BD08-76F2DB331783}" destId="{FF4EBAA5-5BFB-436F-B06E-289B1C138F0B}" srcOrd="1" destOrd="2" presId="urn:microsoft.com/office/officeart/2005/8/layout/hProcess4"/>
    <dgm:cxn modelId="{3B9B5BCD-8D8F-44D1-8697-46332B6D31CA}" type="presOf" srcId="{26A25529-7B7E-4B30-8E3F-34FA8BBEF95B}" destId="{91005BD7-1E12-4EC5-A376-C7B05E25656D}" srcOrd="1" destOrd="5" presId="urn:microsoft.com/office/officeart/2005/8/layout/hProcess4"/>
    <dgm:cxn modelId="{CD26CCCD-5888-42EA-9B89-6536046961FD}" srcId="{F78F5D0C-2255-404E-B1C1-31E2FF4EB028}" destId="{DABC332C-A380-4F54-9843-FD9C93ABD11E}" srcOrd="2" destOrd="0" parTransId="{1EA0FBAE-0F44-4912-88D1-93279687B348}" sibTransId="{0DF257D3-877E-4553-B686-A713FDF7105D}"/>
    <dgm:cxn modelId="{809EA3D5-EEA0-4A2A-8070-6F8A2A8EE30D}" srcId="{BA88C7C4-F7D2-4BE3-B18E-5C899A2B552D}" destId="{32FCBCB6-F6F8-49F3-B885-2D927ADF5676}" srcOrd="4" destOrd="0" parTransId="{2B363753-7D76-44A2-982F-2C2B3AE86282}" sibTransId="{E8A57573-45C7-4159-87A6-F40816ABE7E5}"/>
    <dgm:cxn modelId="{E8E759DC-66C3-4714-BC36-A255AD06677B}" type="presOf" srcId="{7D13BEAB-E1DC-455D-B686-9AE30279A4DC}" destId="{9AA8E08D-E5FE-4206-89AC-950409231520}" srcOrd="0" destOrd="1" presId="urn:microsoft.com/office/officeart/2005/8/layout/hProcess4"/>
    <dgm:cxn modelId="{C99561E0-B72D-4B37-88CB-7D0F7D7CF497}" srcId="{73BFF62C-9044-4A2E-96A2-ED34C2FC8003}" destId="{9AE58C04-5BBC-4E2C-9C91-8AF87F3C792F}" srcOrd="3" destOrd="0" parTransId="{49F6540E-FA10-4067-8388-DFA2E8C3FAF9}" sibTransId="{C6DD5473-06AB-466E-9A30-25B683F520F8}"/>
    <dgm:cxn modelId="{DEEC2DE2-B754-4721-B745-CC8E318AE536}" type="presOf" srcId="{8783407B-5D4B-424F-9F03-17B8F790B202}" destId="{41694BF4-C057-4971-9EF2-76C6588756CA}" srcOrd="0" destOrd="2" presId="urn:microsoft.com/office/officeart/2005/8/layout/hProcess4"/>
    <dgm:cxn modelId="{0668FCE3-AEA4-45E6-80C5-85849CD81376}" type="presOf" srcId="{6C1C71C4-4F62-409A-9ABE-EDE43A5EC297}" destId="{21474A68-8987-458F-BE35-14BB05AE6768}" srcOrd="0" destOrd="0" presId="urn:microsoft.com/office/officeart/2005/8/layout/hProcess4"/>
    <dgm:cxn modelId="{935941E4-2D54-4DB5-812D-FEA060E7C166}" type="presOf" srcId="{18D2B118-F0B1-4CFF-B7F6-581D460AE327}" destId="{FA9865E2-8C32-4125-8761-A1BEB011E47B}" srcOrd="0" destOrd="0" presId="urn:microsoft.com/office/officeart/2005/8/layout/hProcess4"/>
    <dgm:cxn modelId="{D66D89ED-2489-4594-B524-FE71227C21FA}" type="presOf" srcId="{61771F7E-B126-41BA-AD03-F42F945C0D69}" destId="{41694BF4-C057-4971-9EF2-76C6588756CA}" srcOrd="0" destOrd="1" presId="urn:microsoft.com/office/officeart/2005/8/layout/hProcess4"/>
    <dgm:cxn modelId="{1C697D7C-7F2C-453D-91D1-E8F042EE8825}" type="presParOf" srcId="{B04A8C76-5215-4B45-B08A-F586C9950F5D}" destId="{2951563D-5DC1-479C-AA8B-1345EF04DF7D}" srcOrd="0" destOrd="0" presId="urn:microsoft.com/office/officeart/2005/8/layout/hProcess4"/>
    <dgm:cxn modelId="{2DE72F57-F72A-4048-9EF8-A1921B85B9C2}" type="presParOf" srcId="{B04A8C76-5215-4B45-B08A-F586C9950F5D}" destId="{7253DDAB-7A1D-4BB6-8D85-8A5CDB63EF06}" srcOrd="1" destOrd="0" presId="urn:microsoft.com/office/officeart/2005/8/layout/hProcess4"/>
    <dgm:cxn modelId="{02E6FDCA-D690-44F1-8E20-BF655FAC1C7B}" type="presParOf" srcId="{B04A8C76-5215-4B45-B08A-F586C9950F5D}" destId="{AAACA0A1-7B62-4EB0-85D2-583D16731429}" srcOrd="2" destOrd="0" presId="urn:microsoft.com/office/officeart/2005/8/layout/hProcess4"/>
    <dgm:cxn modelId="{6DCFF5D8-E0AF-4C5F-A9A2-A8E68589759E}" type="presParOf" srcId="{AAACA0A1-7B62-4EB0-85D2-583D16731429}" destId="{66BF0230-A7DB-4E5E-BC68-A491438530C9}" srcOrd="0" destOrd="0" presId="urn:microsoft.com/office/officeart/2005/8/layout/hProcess4"/>
    <dgm:cxn modelId="{4BBDBE21-4404-485F-A960-C750CA90142E}" type="presParOf" srcId="{66BF0230-A7DB-4E5E-BC68-A491438530C9}" destId="{D8447072-B601-41E4-A2C9-1A1B4CC5980C}" srcOrd="0" destOrd="0" presId="urn:microsoft.com/office/officeart/2005/8/layout/hProcess4"/>
    <dgm:cxn modelId="{EE822226-77D3-4C4B-896A-2F81785BEE53}" type="presParOf" srcId="{66BF0230-A7DB-4E5E-BC68-A491438530C9}" destId="{016622A1-2BFB-4399-8C1E-AB9B35DD5379}" srcOrd="1" destOrd="0" presId="urn:microsoft.com/office/officeart/2005/8/layout/hProcess4"/>
    <dgm:cxn modelId="{93EC609D-545C-4338-866A-68D9675D46DC}" type="presParOf" srcId="{66BF0230-A7DB-4E5E-BC68-A491438530C9}" destId="{BD57646F-EF9A-4E37-93F8-F892AB8E8801}" srcOrd="2" destOrd="0" presId="urn:microsoft.com/office/officeart/2005/8/layout/hProcess4"/>
    <dgm:cxn modelId="{5AFC4F1B-4770-4A1A-9D96-D683FB5E635C}" type="presParOf" srcId="{66BF0230-A7DB-4E5E-BC68-A491438530C9}" destId="{2A6434CD-BE4F-43CE-BD58-631ECB0E664D}" srcOrd="3" destOrd="0" presId="urn:microsoft.com/office/officeart/2005/8/layout/hProcess4"/>
    <dgm:cxn modelId="{B4730908-CD8D-43F1-ADA8-32B1692CD828}" type="presParOf" srcId="{66BF0230-A7DB-4E5E-BC68-A491438530C9}" destId="{4EFC8C67-956F-443C-8899-F6DDC4F61D3F}" srcOrd="4" destOrd="0" presId="urn:microsoft.com/office/officeart/2005/8/layout/hProcess4"/>
    <dgm:cxn modelId="{2F96FDF8-14F4-4819-BFFC-1A6C09712259}" type="presParOf" srcId="{AAACA0A1-7B62-4EB0-85D2-583D16731429}" destId="{4506B735-D201-4B22-95A5-F5F51E1118F3}" srcOrd="1" destOrd="0" presId="urn:microsoft.com/office/officeart/2005/8/layout/hProcess4"/>
    <dgm:cxn modelId="{53D70579-9C3B-47B0-A1FE-BDDA45A9B4B7}" type="presParOf" srcId="{AAACA0A1-7B62-4EB0-85D2-583D16731429}" destId="{855252AE-74D1-4D96-97CB-D2AF71880FED}" srcOrd="2" destOrd="0" presId="urn:microsoft.com/office/officeart/2005/8/layout/hProcess4"/>
    <dgm:cxn modelId="{35016227-A8E1-4A75-9F08-3EF478D5BF76}" type="presParOf" srcId="{855252AE-74D1-4D96-97CB-D2AF71880FED}" destId="{5E042C70-8471-41A0-B1DF-F1EFF26E1E22}" srcOrd="0" destOrd="0" presId="urn:microsoft.com/office/officeart/2005/8/layout/hProcess4"/>
    <dgm:cxn modelId="{59E6D0D8-DCF3-4EA6-B8EA-1D72BE824503}" type="presParOf" srcId="{855252AE-74D1-4D96-97CB-D2AF71880FED}" destId="{41694BF4-C057-4971-9EF2-76C6588756CA}" srcOrd="1" destOrd="0" presId="urn:microsoft.com/office/officeart/2005/8/layout/hProcess4"/>
    <dgm:cxn modelId="{35E3F749-82C5-4A4B-BB1D-77F75859C872}" type="presParOf" srcId="{855252AE-74D1-4D96-97CB-D2AF71880FED}" destId="{91005BD7-1E12-4EC5-A376-C7B05E25656D}" srcOrd="2" destOrd="0" presId="urn:microsoft.com/office/officeart/2005/8/layout/hProcess4"/>
    <dgm:cxn modelId="{6C11D851-A78F-48E2-AFD8-E712A5ED0034}" type="presParOf" srcId="{855252AE-74D1-4D96-97CB-D2AF71880FED}" destId="{5BF1E52A-9C9A-4213-B4A2-9D1D38F4AD87}" srcOrd="3" destOrd="0" presId="urn:microsoft.com/office/officeart/2005/8/layout/hProcess4"/>
    <dgm:cxn modelId="{4217A0D1-9F63-4BD2-84F7-85B0E44FECCF}" type="presParOf" srcId="{855252AE-74D1-4D96-97CB-D2AF71880FED}" destId="{ECB3F788-EB2D-46DA-9DCA-66C39173A88C}" srcOrd="4" destOrd="0" presId="urn:microsoft.com/office/officeart/2005/8/layout/hProcess4"/>
    <dgm:cxn modelId="{48C6502C-F2C8-414E-94EB-81D881264AEC}" type="presParOf" srcId="{AAACA0A1-7B62-4EB0-85D2-583D16731429}" destId="{FFB07AE0-50BE-48F3-9423-52B872820849}" srcOrd="3" destOrd="0" presId="urn:microsoft.com/office/officeart/2005/8/layout/hProcess4"/>
    <dgm:cxn modelId="{83322E50-EFB0-4A40-8446-91919F7B9CF2}" type="presParOf" srcId="{AAACA0A1-7B62-4EB0-85D2-583D16731429}" destId="{E344B442-E4FF-43B4-B1D3-8AC12DEBEA1B}" srcOrd="4" destOrd="0" presId="urn:microsoft.com/office/officeart/2005/8/layout/hProcess4"/>
    <dgm:cxn modelId="{9DEE399F-53B0-4DF9-835F-5629730BA00E}" type="presParOf" srcId="{E344B442-E4FF-43B4-B1D3-8AC12DEBEA1B}" destId="{AB31B4C1-86E3-4994-9F10-27073FFA96B4}" srcOrd="0" destOrd="0" presId="urn:microsoft.com/office/officeart/2005/8/layout/hProcess4"/>
    <dgm:cxn modelId="{35B7CE4D-F246-4139-89DE-565AFEC1576D}" type="presParOf" srcId="{E344B442-E4FF-43B4-B1D3-8AC12DEBEA1B}" destId="{9AA8E08D-E5FE-4206-89AC-950409231520}" srcOrd="1" destOrd="0" presId="urn:microsoft.com/office/officeart/2005/8/layout/hProcess4"/>
    <dgm:cxn modelId="{C3A327AC-79ED-4B0C-8991-7CB79B4068B0}" type="presParOf" srcId="{E344B442-E4FF-43B4-B1D3-8AC12DEBEA1B}" destId="{FF4EBAA5-5BFB-436F-B06E-289B1C138F0B}" srcOrd="2" destOrd="0" presId="urn:microsoft.com/office/officeart/2005/8/layout/hProcess4"/>
    <dgm:cxn modelId="{ED69B1CA-8F4D-4C55-97CE-2ADCE61CB235}" type="presParOf" srcId="{E344B442-E4FF-43B4-B1D3-8AC12DEBEA1B}" destId="{4CCFE72E-0F0B-4430-A2F2-1377CB85B383}" srcOrd="3" destOrd="0" presId="urn:microsoft.com/office/officeart/2005/8/layout/hProcess4"/>
    <dgm:cxn modelId="{F05E08C3-66B0-454F-B04C-D2F891A3F55F}" type="presParOf" srcId="{E344B442-E4FF-43B4-B1D3-8AC12DEBEA1B}" destId="{667FC2E3-0167-42CE-97A8-B43B39C3F2A0}" srcOrd="4" destOrd="0" presId="urn:microsoft.com/office/officeart/2005/8/layout/hProcess4"/>
    <dgm:cxn modelId="{810CCB48-4532-42C3-BA1C-93DFEDBE1601}" type="presParOf" srcId="{AAACA0A1-7B62-4EB0-85D2-583D16731429}" destId="{FA9865E2-8C32-4125-8761-A1BEB011E47B}" srcOrd="5" destOrd="0" presId="urn:microsoft.com/office/officeart/2005/8/layout/hProcess4"/>
    <dgm:cxn modelId="{F9262D3D-A25B-4113-819C-8379EAD00D63}" type="presParOf" srcId="{AAACA0A1-7B62-4EB0-85D2-583D16731429}" destId="{FA1A8957-6D44-40EE-B398-C3662488E57B}" srcOrd="6" destOrd="0" presId="urn:microsoft.com/office/officeart/2005/8/layout/hProcess4"/>
    <dgm:cxn modelId="{D9116B15-1B1A-4D7C-8CEF-D3DE2C7D82EE}" type="presParOf" srcId="{FA1A8957-6D44-40EE-B398-C3662488E57B}" destId="{18C1A580-BA5B-4F39-B742-E2F075AED32F}" srcOrd="0" destOrd="0" presId="urn:microsoft.com/office/officeart/2005/8/layout/hProcess4"/>
    <dgm:cxn modelId="{60068166-0885-4EE7-B70F-6B6EA0F207D4}" type="presParOf" srcId="{FA1A8957-6D44-40EE-B398-C3662488E57B}" destId="{BB814D4C-C6FA-4BA7-935D-6E1C7E787147}" srcOrd="1" destOrd="0" presId="urn:microsoft.com/office/officeart/2005/8/layout/hProcess4"/>
    <dgm:cxn modelId="{B876517F-E9A2-4400-BC4F-AD99B644E65A}" type="presParOf" srcId="{FA1A8957-6D44-40EE-B398-C3662488E57B}" destId="{FC61E3B0-52C3-4469-9611-75B05B5CACC4}" srcOrd="2" destOrd="0" presId="urn:microsoft.com/office/officeart/2005/8/layout/hProcess4"/>
    <dgm:cxn modelId="{800F9DCA-AAAC-4F73-BFB5-FAB4EFA0D800}" type="presParOf" srcId="{FA1A8957-6D44-40EE-B398-C3662488E57B}" destId="{21474A68-8987-458F-BE35-14BB05AE6768}" srcOrd="3" destOrd="0" presId="urn:microsoft.com/office/officeart/2005/8/layout/hProcess4"/>
    <dgm:cxn modelId="{6E2BEC76-5192-4124-B909-4BB8DA75E959}" type="presParOf" srcId="{FA1A8957-6D44-40EE-B398-C3662488E57B}" destId="{D6B30D0D-5FC4-416A-8400-DC6D74F71CB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F7643-5841-9340-A005-B4AB58331829}" type="doc">
      <dgm:prSet loTypeId="urn:microsoft.com/office/officeart/2005/8/layout/hierarchy4" loCatId="process" qsTypeId="urn:microsoft.com/office/officeart/2005/8/quickstyle/simple1" qsCatId="simple" csTypeId="urn:microsoft.com/office/officeart/2005/8/colors/accent1_2" csCatId="accent1" phldr="1"/>
      <dgm:spPr/>
      <dgm:t>
        <a:bodyPr/>
        <a:lstStyle/>
        <a:p>
          <a:endParaRPr lang="en-GB"/>
        </a:p>
      </dgm:t>
    </dgm:pt>
    <dgm:pt modelId="{3DF183E8-A66E-384C-9561-4D40F5EE26A1}">
      <dgm:prSet custT="1"/>
      <dgm:spPr/>
      <dgm:t>
        <a:bodyPr/>
        <a:lstStyle/>
        <a:p>
          <a:r>
            <a:rPr lang="en-GB" sz="3600" b="1" dirty="0"/>
            <a:t>Campaign: Identify - Communicate - Act (Response)</a:t>
          </a:r>
        </a:p>
      </dgm:t>
    </dgm:pt>
    <dgm:pt modelId="{CF9C9509-7A68-E24A-985E-40029A26074A}" type="parTrans" cxnId="{BFE9CD9F-5D16-D347-9840-53A451A4C394}">
      <dgm:prSet/>
      <dgm:spPr/>
      <dgm:t>
        <a:bodyPr/>
        <a:lstStyle/>
        <a:p>
          <a:endParaRPr lang="en-GB"/>
        </a:p>
      </dgm:t>
    </dgm:pt>
    <dgm:pt modelId="{EBF6291B-6121-F342-B719-21CC4A0E65A1}" type="sibTrans" cxnId="{BFE9CD9F-5D16-D347-9840-53A451A4C394}">
      <dgm:prSet/>
      <dgm:spPr/>
      <dgm:t>
        <a:bodyPr/>
        <a:lstStyle/>
        <a:p>
          <a:endParaRPr lang="en-GB"/>
        </a:p>
      </dgm:t>
    </dgm:pt>
    <dgm:pt modelId="{B8977672-20AF-5849-B4E7-FA35F19508DF}">
      <dgm:prSet/>
      <dgm:spPr/>
      <dgm:t>
        <a:bodyPr/>
        <a:lstStyle/>
        <a:p>
          <a:r>
            <a:rPr lang="en-GB" b="1" dirty="0"/>
            <a:t>IDENTIFY</a:t>
          </a:r>
          <a:r>
            <a:rPr lang="en-GB" dirty="0"/>
            <a:t> –</a:t>
          </a:r>
        </a:p>
        <a:p>
          <a:r>
            <a:rPr lang="en-GB" b="1" dirty="0"/>
            <a:t>Team of the shift</a:t>
          </a:r>
          <a:r>
            <a:rPr lang="en-GB" dirty="0"/>
            <a:t>: Use checklist for setting up team of the shift – with visuals and prompts.</a:t>
          </a:r>
        </a:p>
        <a:p>
          <a:r>
            <a:rPr lang="en-GB" b="1" dirty="0"/>
            <a:t>Knowledge and skills</a:t>
          </a:r>
          <a:r>
            <a:rPr lang="en-GB" dirty="0"/>
            <a:t>: Develop educational material re knowledge, tools, escalation process: increasing conscious awareness</a:t>
          </a:r>
        </a:p>
      </dgm:t>
    </dgm:pt>
    <dgm:pt modelId="{AC946F01-101D-4049-BE29-0683CCB163E3}" type="parTrans" cxnId="{E9A43086-9BB5-A944-B8B9-6690F7A455DE}">
      <dgm:prSet/>
      <dgm:spPr/>
      <dgm:t>
        <a:bodyPr/>
        <a:lstStyle/>
        <a:p>
          <a:endParaRPr lang="en-GB"/>
        </a:p>
      </dgm:t>
    </dgm:pt>
    <dgm:pt modelId="{BAB0BB9B-3E69-5946-BC21-79A796213074}" type="sibTrans" cxnId="{E9A43086-9BB5-A944-B8B9-6690F7A455DE}">
      <dgm:prSet/>
      <dgm:spPr/>
      <dgm:t>
        <a:bodyPr/>
        <a:lstStyle/>
        <a:p>
          <a:endParaRPr lang="en-GB"/>
        </a:p>
      </dgm:t>
    </dgm:pt>
    <dgm:pt modelId="{C5D8025D-575A-B042-ABC4-917B9CAE4F98}">
      <dgm:prSet/>
      <dgm:spPr/>
      <dgm:t>
        <a:bodyPr/>
        <a:lstStyle/>
        <a:p>
          <a:r>
            <a:rPr lang="en-GB" b="1" dirty="0"/>
            <a:t>ACT (AND RESPOND) </a:t>
          </a:r>
          <a:r>
            <a:rPr lang="en-GB" dirty="0"/>
            <a:t>- Teach or Treat</a:t>
          </a:r>
        </a:p>
        <a:p>
          <a:r>
            <a:rPr lang="en-GB" b="0" dirty="0"/>
            <a:t>Respond kindly, quickly and appropriately using </a:t>
          </a:r>
        </a:p>
        <a:p>
          <a:r>
            <a:rPr lang="en-GB" b="1" dirty="0"/>
            <a:t>TEACH “Tell me what you think and why, I’ll do the same so we can discuss” </a:t>
          </a:r>
        </a:p>
        <a:p>
          <a:r>
            <a:rPr lang="en-GB" b="1" dirty="0"/>
            <a:t>or </a:t>
          </a:r>
        </a:p>
        <a:p>
          <a:r>
            <a:rPr lang="en-GB" b="1" dirty="0"/>
            <a:t>TREAT “Lets take action to the clinical escalation” </a:t>
          </a:r>
          <a:endParaRPr lang="en-GB" dirty="0"/>
        </a:p>
      </dgm:t>
    </dgm:pt>
    <dgm:pt modelId="{276F697F-2982-8D40-ACF4-B3CB89422DD9}" type="parTrans" cxnId="{190E9146-3677-F64D-8CC7-A76215840F0B}">
      <dgm:prSet/>
      <dgm:spPr/>
      <dgm:t>
        <a:bodyPr/>
        <a:lstStyle/>
        <a:p>
          <a:endParaRPr lang="en-US"/>
        </a:p>
      </dgm:t>
    </dgm:pt>
    <dgm:pt modelId="{A6CEC026-1B6E-1A40-A27D-0C0D225E47D0}" type="sibTrans" cxnId="{190E9146-3677-F64D-8CC7-A76215840F0B}">
      <dgm:prSet/>
      <dgm:spPr/>
      <dgm:t>
        <a:bodyPr/>
        <a:lstStyle/>
        <a:p>
          <a:endParaRPr lang="en-US"/>
        </a:p>
      </dgm:t>
    </dgm:pt>
    <dgm:pt modelId="{02B2CAB9-918F-1A40-98A7-2B14F07153CD}">
      <dgm:prSet/>
      <dgm:spPr/>
      <dgm:t>
        <a:bodyPr/>
        <a:lstStyle/>
        <a:p>
          <a:r>
            <a:rPr lang="en-GB" b="1" dirty="0"/>
            <a:t>COMMUNICATE</a:t>
          </a:r>
          <a:r>
            <a:rPr lang="en-GB" dirty="0"/>
            <a:t> -</a:t>
          </a:r>
          <a:r>
            <a:rPr lang="en-GB" b="0" dirty="0"/>
            <a:t>Use concise, safety critical language to communicate concerns and SBAR. </a:t>
          </a:r>
        </a:p>
        <a:p>
          <a:r>
            <a:rPr lang="en-GB" b="0" dirty="0"/>
            <a:t>Begin conversation with: </a:t>
          </a:r>
        </a:p>
        <a:p>
          <a:r>
            <a:rPr lang="en-GB" b="1" dirty="0"/>
            <a:t>“I need advice”</a:t>
          </a:r>
        </a:p>
        <a:p>
          <a:r>
            <a:rPr lang="en-GB" b="1" dirty="0"/>
            <a:t>“ I need to inform”</a:t>
          </a:r>
        </a:p>
        <a:p>
          <a:r>
            <a:rPr lang="en-GB" b="1" dirty="0"/>
            <a:t>“I need a response” </a:t>
          </a:r>
          <a:endParaRPr lang="en-GB" dirty="0"/>
        </a:p>
      </dgm:t>
    </dgm:pt>
    <dgm:pt modelId="{83D6A143-C86F-9545-A11D-F48C4A922352}" type="parTrans" cxnId="{17A8FCC4-CCE8-F548-B4AE-C58C45B3880C}">
      <dgm:prSet/>
      <dgm:spPr/>
      <dgm:t>
        <a:bodyPr/>
        <a:lstStyle/>
        <a:p>
          <a:endParaRPr lang="en-US"/>
        </a:p>
      </dgm:t>
    </dgm:pt>
    <dgm:pt modelId="{A114C484-B591-C641-802F-D53848F16896}" type="sibTrans" cxnId="{17A8FCC4-CCE8-F548-B4AE-C58C45B3880C}">
      <dgm:prSet/>
      <dgm:spPr/>
      <dgm:t>
        <a:bodyPr/>
        <a:lstStyle/>
        <a:p>
          <a:endParaRPr lang="en-US"/>
        </a:p>
      </dgm:t>
    </dgm:pt>
    <dgm:pt modelId="{759544FA-2D7C-0C4A-92B1-86181F820C70}" type="pres">
      <dgm:prSet presAssocID="{630F7643-5841-9340-A005-B4AB58331829}" presName="Name0" presStyleCnt="0">
        <dgm:presLayoutVars>
          <dgm:chPref val="1"/>
          <dgm:dir/>
          <dgm:animOne val="branch"/>
          <dgm:animLvl val="lvl"/>
          <dgm:resizeHandles/>
        </dgm:presLayoutVars>
      </dgm:prSet>
      <dgm:spPr/>
    </dgm:pt>
    <dgm:pt modelId="{8B17A4F2-ED8F-9249-88E3-F4EC21EF996B}" type="pres">
      <dgm:prSet presAssocID="{3DF183E8-A66E-384C-9561-4D40F5EE26A1}" presName="vertOne" presStyleCnt="0"/>
      <dgm:spPr/>
    </dgm:pt>
    <dgm:pt modelId="{413012A6-79F6-B84C-9B13-2E6AF9112CA5}" type="pres">
      <dgm:prSet presAssocID="{3DF183E8-A66E-384C-9561-4D40F5EE26A1}" presName="txOne" presStyleLbl="node0" presStyleIdx="0" presStyleCnt="1" custScaleY="71112">
        <dgm:presLayoutVars>
          <dgm:chPref val="3"/>
        </dgm:presLayoutVars>
      </dgm:prSet>
      <dgm:spPr/>
    </dgm:pt>
    <dgm:pt modelId="{DF92C244-06A3-FC40-A5B5-4477793DA52B}" type="pres">
      <dgm:prSet presAssocID="{3DF183E8-A66E-384C-9561-4D40F5EE26A1}" presName="parTransOne" presStyleCnt="0"/>
      <dgm:spPr/>
    </dgm:pt>
    <dgm:pt modelId="{636A8473-0D31-D140-A406-98AA00B50347}" type="pres">
      <dgm:prSet presAssocID="{3DF183E8-A66E-384C-9561-4D40F5EE26A1}" presName="horzOne" presStyleCnt="0"/>
      <dgm:spPr/>
    </dgm:pt>
    <dgm:pt modelId="{97D2AE73-613E-5344-9A51-E5B404CC44A8}" type="pres">
      <dgm:prSet presAssocID="{B8977672-20AF-5849-B4E7-FA35F19508DF}" presName="vertTwo" presStyleCnt="0"/>
      <dgm:spPr/>
    </dgm:pt>
    <dgm:pt modelId="{9F40D720-DAFA-2C42-BCBC-D4C28A3C77C5}" type="pres">
      <dgm:prSet presAssocID="{B8977672-20AF-5849-B4E7-FA35F19508DF}" presName="txTwo" presStyleLbl="node2" presStyleIdx="0" presStyleCnt="3" custLinFactNeighborX="-321" custLinFactNeighborY="452">
        <dgm:presLayoutVars>
          <dgm:chPref val="3"/>
        </dgm:presLayoutVars>
      </dgm:prSet>
      <dgm:spPr/>
    </dgm:pt>
    <dgm:pt modelId="{28673A2F-0358-E344-AA77-6820CFCABCDC}" type="pres">
      <dgm:prSet presAssocID="{B8977672-20AF-5849-B4E7-FA35F19508DF}" presName="horzTwo" presStyleCnt="0"/>
      <dgm:spPr/>
    </dgm:pt>
    <dgm:pt modelId="{418B2DA8-F56F-3543-9CE0-79A8A127258E}" type="pres">
      <dgm:prSet presAssocID="{BAB0BB9B-3E69-5946-BC21-79A796213074}" presName="sibSpaceTwo" presStyleCnt="0"/>
      <dgm:spPr/>
    </dgm:pt>
    <dgm:pt modelId="{65CB31FA-C350-C74A-8BC4-6884F5DA9844}" type="pres">
      <dgm:prSet presAssocID="{02B2CAB9-918F-1A40-98A7-2B14F07153CD}" presName="vertTwo" presStyleCnt="0"/>
      <dgm:spPr/>
    </dgm:pt>
    <dgm:pt modelId="{CD9229F2-EE01-B24C-A084-D20F22D55557}" type="pres">
      <dgm:prSet presAssocID="{02B2CAB9-918F-1A40-98A7-2B14F07153CD}" presName="txTwo" presStyleLbl="node2" presStyleIdx="1" presStyleCnt="3">
        <dgm:presLayoutVars>
          <dgm:chPref val="3"/>
        </dgm:presLayoutVars>
      </dgm:prSet>
      <dgm:spPr/>
    </dgm:pt>
    <dgm:pt modelId="{C1EB0850-CA6E-D84B-908E-D207641EC42E}" type="pres">
      <dgm:prSet presAssocID="{02B2CAB9-918F-1A40-98A7-2B14F07153CD}" presName="horzTwo" presStyleCnt="0"/>
      <dgm:spPr/>
    </dgm:pt>
    <dgm:pt modelId="{109AFB2C-972D-E542-B06D-7918E5848934}" type="pres">
      <dgm:prSet presAssocID="{A114C484-B591-C641-802F-D53848F16896}" presName="sibSpaceTwo" presStyleCnt="0"/>
      <dgm:spPr/>
    </dgm:pt>
    <dgm:pt modelId="{7490DF79-9351-8D42-B39A-0EEF114A265B}" type="pres">
      <dgm:prSet presAssocID="{C5D8025D-575A-B042-ABC4-917B9CAE4F98}" presName="vertTwo" presStyleCnt="0"/>
      <dgm:spPr/>
    </dgm:pt>
    <dgm:pt modelId="{D881DB94-8EF9-3B4D-9811-BC66C5B15B68}" type="pres">
      <dgm:prSet presAssocID="{C5D8025D-575A-B042-ABC4-917B9CAE4F98}" presName="txTwo" presStyleLbl="node2" presStyleIdx="2" presStyleCnt="3">
        <dgm:presLayoutVars>
          <dgm:chPref val="3"/>
        </dgm:presLayoutVars>
      </dgm:prSet>
      <dgm:spPr/>
    </dgm:pt>
    <dgm:pt modelId="{AB3479B0-1E3E-B646-BFD6-84EAC850F91A}" type="pres">
      <dgm:prSet presAssocID="{C5D8025D-575A-B042-ABC4-917B9CAE4F98}" presName="horzTwo" presStyleCnt="0"/>
      <dgm:spPr/>
    </dgm:pt>
  </dgm:ptLst>
  <dgm:cxnLst>
    <dgm:cxn modelId="{C7674C0F-CE12-46D4-A6BB-DBBCCD4BFBFB}" type="presOf" srcId="{630F7643-5841-9340-A005-B4AB58331829}" destId="{759544FA-2D7C-0C4A-92B1-86181F820C70}" srcOrd="0" destOrd="0" presId="urn:microsoft.com/office/officeart/2005/8/layout/hierarchy4"/>
    <dgm:cxn modelId="{32D0C72A-5215-4F92-81E8-3ECA676D74C3}" type="presOf" srcId="{C5D8025D-575A-B042-ABC4-917B9CAE4F98}" destId="{D881DB94-8EF9-3B4D-9811-BC66C5B15B68}" srcOrd="0" destOrd="0" presId="urn:microsoft.com/office/officeart/2005/8/layout/hierarchy4"/>
    <dgm:cxn modelId="{190E9146-3677-F64D-8CC7-A76215840F0B}" srcId="{3DF183E8-A66E-384C-9561-4D40F5EE26A1}" destId="{C5D8025D-575A-B042-ABC4-917B9CAE4F98}" srcOrd="2" destOrd="0" parTransId="{276F697F-2982-8D40-ACF4-B3CB89422DD9}" sibTransId="{A6CEC026-1B6E-1A40-A27D-0C0D225E47D0}"/>
    <dgm:cxn modelId="{A7F5E34B-4A31-4E16-BDA1-F4FF62AE791F}" type="presOf" srcId="{3DF183E8-A66E-384C-9561-4D40F5EE26A1}" destId="{413012A6-79F6-B84C-9B13-2E6AF9112CA5}" srcOrd="0" destOrd="0" presId="urn:microsoft.com/office/officeart/2005/8/layout/hierarchy4"/>
    <dgm:cxn modelId="{40C26A67-D9D2-477F-A275-B3C088FC442B}" type="presOf" srcId="{02B2CAB9-918F-1A40-98A7-2B14F07153CD}" destId="{CD9229F2-EE01-B24C-A084-D20F22D55557}" srcOrd="0" destOrd="0" presId="urn:microsoft.com/office/officeart/2005/8/layout/hierarchy4"/>
    <dgm:cxn modelId="{799E6768-62E0-46F7-9782-9D56D62EBB8B}" type="presOf" srcId="{B8977672-20AF-5849-B4E7-FA35F19508DF}" destId="{9F40D720-DAFA-2C42-BCBC-D4C28A3C77C5}" srcOrd="0" destOrd="0" presId="urn:microsoft.com/office/officeart/2005/8/layout/hierarchy4"/>
    <dgm:cxn modelId="{E9A43086-9BB5-A944-B8B9-6690F7A455DE}" srcId="{3DF183E8-A66E-384C-9561-4D40F5EE26A1}" destId="{B8977672-20AF-5849-B4E7-FA35F19508DF}" srcOrd="0" destOrd="0" parTransId="{AC946F01-101D-4049-BE29-0683CCB163E3}" sibTransId="{BAB0BB9B-3E69-5946-BC21-79A796213074}"/>
    <dgm:cxn modelId="{BFE9CD9F-5D16-D347-9840-53A451A4C394}" srcId="{630F7643-5841-9340-A005-B4AB58331829}" destId="{3DF183E8-A66E-384C-9561-4D40F5EE26A1}" srcOrd="0" destOrd="0" parTransId="{CF9C9509-7A68-E24A-985E-40029A26074A}" sibTransId="{EBF6291B-6121-F342-B719-21CC4A0E65A1}"/>
    <dgm:cxn modelId="{17A8FCC4-CCE8-F548-B4AE-C58C45B3880C}" srcId="{3DF183E8-A66E-384C-9561-4D40F5EE26A1}" destId="{02B2CAB9-918F-1A40-98A7-2B14F07153CD}" srcOrd="1" destOrd="0" parTransId="{83D6A143-C86F-9545-A11D-F48C4A922352}" sibTransId="{A114C484-B591-C641-802F-D53848F16896}"/>
    <dgm:cxn modelId="{878E1C78-497B-4804-A8BC-80A1F7DBD242}" type="presParOf" srcId="{759544FA-2D7C-0C4A-92B1-86181F820C70}" destId="{8B17A4F2-ED8F-9249-88E3-F4EC21EF996B}" srcOrd="0" destOrd="0" presId="urn:microsoft.com/office/officeart/2005/8/layout/hierarchy4"/>
    <dgm:cxn modelId="{D5C3B87C-9F07-4E68-BBC8-4E6CB1AFB709}" type="presParOf" srcId="{8B17A4F2-ED8F-9249-88E3-F4EC21EF996B}" destId="{413012A6-79F6-B84C-9B13-2E6AF9112CA5}" srcOrd="0" destOrd="0" presId="urn:microsoft.com/office/officeart/2005/8/layout/hierarchy4"/>
    <dgm:cxn modelId="{F40964D9-2AE6-491D-A689-B0AD8001131B}" type="presParOf" srcId="{8B17A4F2-ED8F-9249-88E3-F4EC21EF996B}" destId="{DF92C244-06A3-FC40-A5B5-4477793DA52B}" srcOrd="1" destOrd="0" presId="urn:microsoft.com/office/officeart/2005/8/layout/hierarchy4"/>
    <dgm:cxn modelId="{204D3ABF-80A1-4647-B17C-CE9720EC0A45}" type="presParOf" srcId="{8B17A4F2-ED8F-9249-88E3-F4EC21EF996B}" destId="{636A8473-0D31-D140-A406-98AA00B50347}" srcOrd="2" destOrd="0" presId="urn:microsoft.com/office/officeart/2005/8/layout/hierarchy4"/>
    <dgm:cxn modelId="{CC86E17C-4A9E-480A-9405-E12003F83E53}" type="presParOf" srcId="{636A8473-0D31-D140-A406-98AA00B50347}" destId="{97D2AE73-613E-5344-9A51-E5B404CC44A8}" srcOrd="0" destOrd="0" presId="urn:microsoft.com/office/officeart/2005/8/layout/hierarchy4"/>
    <dgm:cxn modelId="{A7B6464C-2F77-4884-A637-B648A34BD9CA}" type="presParOf" srcId="{97D2AE73-613E-5344-9A51-E5B404CC44A8}" destId="{9F40D720-DAFA-2C42-BCBC-D4C28A3C77C5}" srcOrd="0" destOrd="0" presId="urn:microsoft.com/office/officeart/2005/8/layout/hierarchy4"/>
    <dgm:cxn modelId="{E1D4DCCC-9840-4CB5-9FC0-13CFBD8292B8}" type="presParOf" srcId="{97D2AE73-613E-5344-9A51-E5B404CC44A8}" destId="{28673A2F-0358-E344-AA77-6820CFCABCDC}" srcOrd="1" destOrd="0" presId="urn:microsoft.com/office/officeart/2005/8/layout/hierarchy4"/>
    <dgm:cxn modelId="{086CE3D7-AF25-4CBF-AC2C-91A82AA2A540}" type="presParOf" srcId="{636A8473-0D31-D140-A406-98AA00B50347}" destId="{418B2DA8-F56F-3543-9CE0-79A8A127258E}" srcOrd="1" destOrd="0" presId="urn:microsoft.com/office/officeart/2005/8/layout/hierarchy4"/>
    <dgm:cxn modelId="{E8D84DC7-6D34-4E6E-863F-7503B133A374}" type="presParOf" srcId="{636A8473-0D31-D140-A406-98AA00B50347}" destId="{65CB31FA-C350-C74A-8BC4-6884F5DA9844}" srcOrd="2" destOrd="0" presId="urn:microsoft.com/office/officeart/2005/8/layout/hierarchy4"/>
    <dgm:cxn modelId="{D89DB3F7-96F2-4231-A487-61449DCFCB07}" type="presParOf" srcId="{65CB31FA-C350-C74A-8BC4-6884F5DA9844}" destId="{CD9229F2-EE01-B24C-A084-D20F22D55557}" srcOrd="0" destOrd="0" presId="urn:microsoft.com/office/officeart/2005/8/layout/hierarchy4"/>
    <dgm:cxn modelId="{119DE6F6-1807-4D57-BA16-92EDA4D2F57F}" type="presParOf" srcId="{65CB31FA-C350-C74A-8BC4-6884F5DA9844}" destId="{C1EB0850-CA6E-D84B-908E-D207641EC42E}" srcOrd="1" destOrd="0" presId="urn:microsoft.com/office/officeart/2005/8/layout/hierarchy4"/>
    <dgm:cxn modelId="{8CB9DEF5-4396-49F7-81CB-0CB5F49A162D}" type="presParOf" srcId="{636A8473-0D31-D140-A406-98AA00B50347}" destId="{109AFB2C-972D-E542-B06D-7918E5848934}" srcOrd="3" destOrd="0" presId="urn:microsoft.com/office/officeart/2005/8/layout/hierarchy4"/>
    <dgm:cxn modelId="{FCE63027-2B49-40DE-9C70-66F220F545A9}" type="presParOf" srcId="{636A8473-0D31-D140-A406-98AA00B50347}" destId="{7490DF79-9351-8D42-B39A-0EEF114A265B}" srcOrd="4" destOrd="0" presId="urn:microsoft.com/office/officeart/2005/8/layout/hierarchy4"/>
    <dgm:cxn modelId="{D163826A-7D63-47F1-92C3-919F8F3C3B99}" type="presParOf" srcId="{7490DF79-9351-8D42-B39A-0EEF114A265B}" destId="{D881DB94-8EF9-3B4D-9811-BC66C5B15B68}" srcOrd="0" destOrd="0" presId="urn:microsoft.com/office/officeart/2005/8/layout/hierarchy4"/>
    <dgm:cxn modelId="{D51AD2E2-5533-4DF5-89BC-96DDAC262F63}" type="presParOf" srcId="{7490DF79-9351-8D42-B39A-0EEF114A265B}" destId="{AB3479B0-1E3E-B646-BFD6-84EAC850F91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8229EB-C9E9-4E40-99F8-2CFF34F4E5C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9F61CCD-89A4-4AD1-9411-0BDDEFB48071}">
      <dgm:prSet/>
      <dgm:spPr/>
      <dgm:t>
        <a:bodyPr/>
        <a:lstStyle/>
        <a:p>
          <a:r>
            <a:rPr lang="en-GB"/>
            <a:t>To reduce delays in escalation by improving the response escalation and action taken</a:t>
          </a:r>
          <a:endParaRPr lang="en-US"/>
        </a:p>
      </dgm:t>
    </dgm:pt>
    <dgm:pt modelId="{19753EAD-5A28-450D-A75B-CEB2B271CB50}" type="parTrans" cxnId="{5BD1AF3F-BD0E-4DE9-A18F-D536945A06F4}">
      <dgm:prSet/>
      <dgm:spPr/>
      <dgm:t>
        <a:bodyPr/>
        <a:lstStyle/>
        <a:p>
          <a:endParaRPr lang="en-US"/>
        </a:p>
      </dgm:t>
    </dgm:pt>
    <dgm:pt modelId="{D6D493DF-6454-4A3D-9AD2-E62AE3B6D23F}" type="sibTrans" cxnId="{5BD1AF3F-BD0E-4DE9-A18F-D536945A06F4}">
      <dgm:prSet/>
      <dgm:spPr/>
      <dgm:t>
        <a:bodyPr/>
        <a:lstStyle/>
        <a:p>
          <a:endParaRPr lang="en-US"/>
        </a:p>
      </dgm:t>
    </dgm:pt>
    <dgm:pt modelId="{ECC263E8-B2B8-4109-89E8-EA3F268AB20E}">
      <dgm:prSet/>
      <dgm:spPr/>
      <dgm:t>
        <a:bodyPr/>
        <a:lstStyle/>
        <a:p>
          <a:r>
            <a:rPr lang="en-GB"/>
            <a:t>To standardise the use of safety critical language</a:t>
          </a:r>
          <a:endParaRPr lang="en-US"/>
        </a:p>
      </dgm:t>
    </dgm:pt>
    <dgm:pt modelId="{E0120368-04B7-4A1F-B8B3-E2017D0CF59E}" type="parTrans" cxnId="{CC217819-7F5B-4B6F-A88F-7903751C28C9}">
      <dgm:prSet/>
      <dgm:spPr/>
      <dgm:t>
        <a:bodyPr/>
        <a:lstStyle/>
        <a:p>
          <a:endParaRPr lang="en-US"/>
        </a:p>
      </dgm:t>
    </dgm:pt>
    <dgm:pt modelId="{D1CC2CFC-A3F7-4E00-B8A4-A5548B9D8CE9}" type="sibTrans" cxnId="{CC217819-7F5B-4B6F-A88F-7903751C28C9}">
      <dgm:prSet/>
      <dgm:spPr/>
      <dgm:t>
        <a:bodyPr/>
        <a:lstStyle/>
        <a:p>
          <a:endParaRPr lang="en-US"/>
        </a:p>
      </dgm:t>
    </dgm:pt>
    <dgm:pt modelId="{0544AFE3-B8A1-4EEA-8D2B-04760CD36FAB}">
      <dgm:prSet/>
      <dgm:spPr/>
      <dgm:t>
        <a:bodyPr/>
        <a:lstStyle/>
        <a:p>
          <a:r>
            <a:rPr lang="en-GB"/>
            <a:t>To reduce feelings of hierarchy, creating a supportive environment which empowers staff of all levels to speak up when they identify deterioration or a potential mistake</a:t>
          </a:r>
          <a:endParaRPr lang="en-US"/>
        </a:p>
      </dgm:t>
    </dgm:pt>
    <dgm:pt modelId="{F9A5DFF1-B9CB-405E-A3F0-D488979ED74A}" type="parTrans" cxnId="{379522E5-E92C-4D13-B2BD-E1066B275ECB}">
      <dgm:prSet/>
      <dgm:spPr/>
      <dgm:t>
        <a:bodyPr/>
        <a:lstStyle/>
        <a:p>
          <a:endParaRPr lang="en-US"/>
        </a:p>
      </dgm:t>
    </dgm:pt>
    <dgm:pt modelId="{1AED6F5C-1176-43CF-9CA0-12B283B993FD}" type="sibTrans" cxnId="{379522E5-E92C-4D13-B2BD-E1066B275ECB}">
      <dgm:prSet/>
      <dgm:spPr/>
      <dgm:t>
        <a:bodyPr/>
        <a:lstStyle/>
        <a:p>
          <a:endParaRPr lang="en-US"/>
        </a:p>
      </dgm:t>
    </dgm:pt>
    <dgm:pt modelId="{1D1D75D3-0CC9-47D7-86A7-FF621BA29E9E}">
      <dgm:prSet/>
      <dgm:spPr/>
      <dgm:t>
        <a:bodyPr/>
        <a:lstStyle/>
        <a:p>
          <a:r>
            <a:rPr lang="en-GB"/>
            <a:t>To promote a culture of respect, kindness and civility amongst staff members, normalising positive feedback and saying thank you to each other</a:t>
          </a:r>
          <a:endParaRPr lang="en-US"/>
        </a:p>
      </dgm:t>
    </dgm:pt>
    <dgm:pt modelId="{8C782EE6-380D-426C-9F5C-9AB377B09405}" type="parTrans" cxnId="{EF74548B-673B-4DE8-9522-75F09E71EFB1}">
      <dgm:prSet/>
      <dgm:spPr/>
      <dgm:t>
        <a:bodyPr/>
        <a:lstStyle/>
        <a:p>
          <a:endParaRPr lang="en-US"/>
        </a:p>
      </dgm:t>
    </dgm:pt>
    <dgm:pt modelId="{15237CD8-0A6D-4C5D-8444-1CFBFE75A947}" type="sibTrans" cxnId="{EF74548B-673B-4DE8-9522-75F09E71EFB1}">
      <dgm:prSet/>
      <dgm:spPr/>
      <dgm:t>
        <a:bodyPr/>
        <a:lstStyle/>
        <a:p>
          <a:endParaRPr lang="en-US"/>
        </a:p>
      </dgm:t>
    </dgm:pt>
    <dgm:pt modelId="{2707AED3-3EFA-4A61-A694-FA9BCCB989A0}">
      <dgm:prSet/>
      <dgm:spPr/>
      <dgm:t>
        <a:bodyPr/>
        <a:lstStyle/>
        <a:p>
          <a:r>
            <a:rPr lang="en-GB"/>
            <a:t>To improve the ways in which we listen to women</a:t>
          </a:r>
          <a:endParaRPr lang="en-US"/>
        </a:p>
      </dgm:t>
    </dgm:pt>
    <dgm:pt modelId="{40815805-C3E3-400D-9C3A-FB36E57802FE}" type="parTrans" cxnId="{AE1C5BC6-ADAE-4A06-8AB7-682215DE0D95}">
      <dgm:prSet/>
      <dgm:spPr/>
      <dgm:t>
        <a:bodyPr/>
        <a:lstStyle/>
        <a:p>
          <a:endParaRPr lang="en-US"/>
        </a:p>
      </dgm:t>
    </dgm:pt>
    <dgm:pt modelId="{95AEEE2E-A51E-44A7-9FDA-22875A972858}" type="sibTrans" cxnId="{AE1C5BC6-ADAE-4A06-8AB7-682215DE0D95}">
      <dgm:prSet/>
      <dgm:spPr/>
      <dgm:t>
        <a:bodyPr/>
        <a:lstStyle/>
        <a:p>
          <a:endParaRPr lang="en-US"/>
        </a:p>
      </dgm:t>
    </dgm:pt>
    <dgm:pt modelId="{402A2DE7-F07D-C14B-A006-8F846512B087}" type="pres">
      <dgm:prSet presAssocID="{538229EB-C9E9-4E40-99F8-2CFF34F4E5CA}" presName="vert0" presStyleCnt="0">
        <dgm:presLayoutVars>
          <dgm:dir/>
          <dgm:animOne val="branch"/>
          <dgm:animLvl val="lvl"/>
        </dgm:presLayoutVars>
      </dgm:prSet>
      <dgm:spPr/>
    </dgm:pt>
    <dgm:pt modelId="{A67E4150-05AC-A44A-9AEE-15DCB6861A4F}" type="pres">
      <dgm:prSet presAssocID="{79F61CCD-89A4-4AD1-9411-0BDDEFB48071}" presName="thickLine" presStyleLbl="alignNode1" presStyleIdx="0" presStyleCnt="5"/>
      <dgm:spPr/>
    </dgm:pt>
    <dgm:pt modelId="{BE36B978-C82F-F048-A01D-9B41F63FF50E}" type="pres">
      <dgm:prSet presAssocID="{79F61CCD-89A4-4AD1-9411-0BDDEFB48071}" presName="horz1" presStyleCnt="0"/>
      <dgm:spPr/>
    </dgm:pt>
    <dgm:pt modelId="{F57D44FA-8E7B-8542-B905-54C8F5B37DA1}" type="pres">
      <dgm:prSet presAssocID="{79F61CCD-89A4-4AD1-9411-0BDDEFB48071}" presName="tx1" presStyleLbl="revTx" presStyleIdx="0" presStyleCnt="5"/>
      <dgm:spPr/>
    </dgm:pt>
    <dgm:pt modelId="{124FC879-E8DF-894F-B2B3-66B0B95642B4}" type="pres">
      <dgm:prSet presAssocID="{79F61CCD-89A4-4AD1-9411-0BDDEFB48071}" presName="vert1" presStyleCnt="0"/>
      <dgm:spPr/>
    </dgm:pt>
    <dgm:pt modelId="{0B2A9C3F-241C-0C49-80C9-80C3A276A4B9}" type="pres">
      <dgm:prSet presAssocID="{ECC263E8-B2B8-4109-89E8-EA3F268AB20E}" presName="thickLine" presStyleLbl="alignNode1" presStyleIdx="1" presStyleCnt="5"/>
      <dgm:spPr/>
    </dgm:pt>
    <dgm:pt modelId="{A3DC11CC-9CDE-C142-A232-0634564FF15C}" type="pres">
      <dgm:prSet presAssocID="{ECC263E8-B2B8-4109-89E8-EA3F268AB20E}" presName="horz1" presStyleCnt="0"/>
      <dgm:spPr/>
    </dgm:pt>
    <dgm:pt modelId="{F8C5142F-8630-3945-BA57-A704B27B8AC5}" type="pres">
      <dgm:prSet presAssocID="{ECC263E8-B2B8-4109-89E8-EA3F268AB20E}" presName="tx1" presStyleLbl="revTx" presStyleIdx="1" presStyleCnt="5"/>
      <dgm:spPr/>
    </dgm:pt>
    <dgm:pt modelId="{3CD95C74-8FC1-EA42-A2BC-76D0F5460087}" type="pres">
      <dgm:prSet presAssocID="{ECC263E8-B2B8-4109-89E8-EA3F268AB20E}" presName="vert1" presStyleCnt="0"/>
      <dgm:spPr/>
    </dgm:pt>
    <dgm:pt modelId="{36162A28-C5AA-4447-9E62-ACEDA029C50E}" type="pres">
      <dgm:prSet presAssocID="{0544AFE3-B8A1-4EEA-8D2B-04760CD36FAB}" presName="thickLine" presStyleLbl="alignNode1" presStyleIdx="2" presStyleCnt="5"/>
      <dgm:spPr/>
    </dgm:pt>
    <dgm:pt modelId="{3F675240-E8ED-034F-B0DE-5A7A8CABC02C}" type="pres">
      <dgm:prSet presAssocID="{0544AFE3-B8A1-4EEA-8D2B-04760CD36FAB}" presName="horz1" presStyleCnt="0"/>
      <dgm:spPr/>
    </dgm:pt>
    <dgm:pt modelId="{67CC33D6-B1E5-764B-A022-EFA7C741B909}" type="pres">
      <dgm:prSet presAssocID="{0544AFE3-B8A1-4EEA-8D2B-04760CD36FAB}" presName="tx1" presStyleLbl="revTx" presStyleIdx="2" presStyleCnt="5"/>
      <dgm:spPr/>
    </dgm:pt>
    <dgm:pt modelId="{E213C50C-ED48-6F4D-BDD2-15AC614D702E}" type="pres">
      <dgm:prSet presAssocID="{0544AFE3-B8A1-4EEA-8D2B-04760CD36FAB}" presName="vert1" presStyleCnt="0"/>
      <dgm:spPr/>
    </dgm:pt>
    <dgm:pt modelId="{DF29C538-EC11-7442-BB5C-F073C8C03B71}" type="pres">
      <dgm:prSet presAssocID="{1D1D75D3-0CC9-47D7-86A7-FF621BA29E9E}" presName="thickLine" presStyleLbl="alignNode1" presStyleIdx="3" presStyleCnt="5"/>
      <dgm:spPr/>
    </dgm:pt>
    <dgm:pt modelId="{B1018568-D896-B242-A46F-C06DE872AC92}" type="pres">
      <dgm:prSet presAssocID="{1D1D75D3-0CC9-47D7-86A7-FF621BA29E9E}" presName="horz1" presStyleCnt="0"/>
      <dgm:spPr/>
    </dgm:pt>
    <dgm:pt modelId="{FDDD94B7-7C46-2B42-9FC9-62408164419D}" type="pres">
      <dgm:prSet presAssocID="{1D1D75D3-0CC9-47D7-86A7-FF621BA29E9E}" presName="tx1" presStyleLbl="revTx" presStyleIdx="3" presStyleCnt="5"/>
      <dgm:spPr/>
    </dgm:pt>
    <dgm:pt modelId="{0F2A2DA5-DEEB-414F-B83A-B4FD95E626AE}" type="pres">
      <dgm:prSet presAssocID="{1D1D75D3-0CC9-47D7-86A7-FF621BA29E9E}" presName="vert1" presStyleCnt="0"/>
      <dgm:spPr/>
    </dgm:pt>
    <dgm:pt modelId="{8433CE94-B2D2-8941-8E8E-7F8770E8438B}" type="pres">
      <dgm:prSet presAssocID="{2707AED3-3EFA-4A61-A694-FA9BCCB989A0}" presName="thickLine" presStyleLbl="alignNode1" presStyleIdx="4" presStyleCnt="5"/>
      <dgm:spPr/>
    </dgm:pt>
    <dgm:pt modelId="{3837558F-AAF5-9648-965B-252F0728034A}" type="pres">
      <dgm:prSet presAssocID="{2707AED3-3EFA-4A61-A694-FA9BCCB989A0}" presName="horz1" presStyleCnt="0"/>
      <dgm:spPr/>
    </dgm:pt>
    <dgm:pt modelId="{48E4F11D-6125-2449-A498-045E020EC6DC}" type="pres">
      <dgm:prSet presAssocID="{2707AED3-3EFA-4A61-A694-FA9BCCB989A0}" presName="tx1" presStyleLbl="revTx" presStyleIdx="4" presStyleCnt="5"/>
      <dgm:spPr/>
    </dgm:pt>
    <dgm:pt modelId="{210310AE-C7C1-C14F-A654-C8F1E2CEAC91}" type="pres">
      <dgm:prSet presAssocID="{2707AED3-3EFA-4A61-A694-FA9BCCB989A0}" presName="vert1" presStyleCnt="0"/>
      <dgm:spPr/>
    </dgm:pt>
  </dgm:ptLst>
  <dgm:cxnLst>
    <dgm:cxn modelId="{CC217819-7F5B-4B6F-A88F-7903751C28C9}" srcId="{538229EB-C9E9-4E40-99F8-2CFF34F4E5CA}" destId="{ECC263E8-B2B8-4109-89E8-EA3F268AB20E}" srcOrd="1" destOrd="0" parTransId="{E0120368-04B7-4A1F-B8B3-E2017D0CF59E}" sibTransId="{D1CC2CFC-A3F7-4E00-B8A4-A5548B9D8CE9}"/>
    <dgm:cxn modelId="{E92C6C1D-9E00-1248-B24C-A9713ECB8EA8}" type="presOf" srcId="{0544AFE3-B8A1-4EEA-8D2B-04760CD36FAB}" destId="{67CC33D6-B1E5-764B-A022-EFA7C741B909}" srcOrd="0" destOrd="0" presId="urn:microsoft.com/office/officeart/2008/layout/LinedList"/>
    <dgm:cxn modelId="{3B50FC24-7416-B741-B760-3A71FB5B5083}" type="presOf" srcId="{1D1D75D3-0CC9-47D7-86A7-FF621BA29E9E}" destId="{FDDD94B7-7C46-2B42-9FC9-62408164419D}" srcOrd="0" destOrd="0" presId="urn:microsoft.com/office/officeart/2008/layout/LinedList"/>
    <dgm:cxn modelId="{5BD1AF3F-BD0E-4DE9-A18F-D536945A06F4}" srcId="{538229EB-C9E9-4E40-99F8-2CFF34F4E5CA}" destId="{79F61CCD-89A4-4AD1-9411-0BDDEFB48071}" srcOrd="0" destOrd="0" parTransId="{19753EAD-5A28-450D-A75B-CEB2B271CB50}" sibTransId="{D6D493DF-6454-4A3D-9AD2-E62AE3B6D23F}"/>
    <dgm:cxn modelId="{B4D9D34C-C6A2-9049-9F00-1AE7D164BCC1}" type="presOf" srcId="{ECC263E8-B2B8-4109-89E8-EA3F268AB20E}" destId="{F8C5142F-8630-3945-BA57-A704B27B8AC5}" srcOrd="0" destOrd="0" presId="urn:microsoft.com/office/officeart/2008/layout/LinedList"/>
    <dgm:cxn modelId="{3D26EE6C-0F82-4341-B591-A00D44BD60C3}" type="presOf" srcId="{538229EB-C9E9-4E40-99F8-2CFF34F4E5CA}" destId="{402A2DE7-F07D-C14B-A006-8F846512B087}" srcOrd="0" destOrd="0" presId="urn:microsoft.com/office/officeart/2008/layout/LinedList"/>
    <dgm:cxn modelId="{EF74548B-673B-4DE8-9522-75F09E71EFB1}" srcId="{538229EB-C9E9-4E40-99F8-2CFF34F4E5CA}" destId="{1D1D75D3-0CC9-47D7-86A7-FF621BA29E9E}" srcOrd="3" destOrd="0" parTransId="{8C782EE6-380D-426C-9F5C-9AB377B09405}" sibTransId="{15237CD8-0A6D-4C5D-8444-1CFBFE75A947}"/>
    <dgm:cxn modelId="{AE1C5BC6-ADAE-4A06-8AB7-682215DE0D95}" srcId="{538229EB-C9E9-4E40-99F8-2CFF34F4E5CA}" destId="{2707AED3-3EFA-4A61-A694-FA9BCCB989A0}" srcOrd="4" destOrd="0" parTransId="{40815805-C3E3-400D-9C3A-FB36E57802FE}" sibTransId="{95AEEE2E-A51E-44A7-9FDA-22875A972858}"/>
    <dgm:cxn modelId="{108142E3-9BB1-2A4D-9214-348E41910C48}" type="presOf" srcId="{2707AED3-3EFA-4A61-A694-FA9BCCB989A0}" destId="{48E4F11D-6125-2449-A498-045E020EC6DC}" srcOrd="0" destOrd="0" presId="urn:microsoft.com/office/officeart/2008/layout/LinedList"/>
    <dgm:cxn modelId="{379522E5-E92C-4D13-B2BD-E1066B275ECB}" srcId="{538229EB-C9E9-4E40-99F8-2CFF34F4E5CA}" destId="{0544AFE3-B8A1-4EEA-8D2B-04760CD36FAB}" srcOrd="2" destOrd="0" parTransId="{F9A5DFF1-B9CB-405E-A3F0-D488979ED74A}" sibTransId="{1AED6F5C-1176-43CF-9CA0-12B283B993FD}"/>
    <dgm:cxn modelId="{823BF4F3-B3CC-7A4E-8D4C-87C2E99CDF88}" type="presOf" srcId="{79F61CCD-89A4-4AD1-9411-0BDDEFB48071}" destId="{F57D44FA-8E7B-8542-B905-54C8F5B37DA1}" srcOrd="0" destOrd="0" presId="urn:microsoft.com/office/officeart/2008/layout/LinedList"/>
    <dgm:cxn modelId="{18F994E0-46CD-BF43-B829-4FEA50FCE2A0}" type="presParOf" srcId="{402A2DE7-F07D-C14B-A006-8F846512B087}" destId="{A67E4150-05AC-A44A-9AEE-15DCB6861A4F}" srcOrd="0" destOrd="0" presId="urn:microsoft.com/office/officeart/2008/layout/LinedList"/>
    <dgm:cxn modelId="{45DBF32D-8C95-9848-9D0E-9A87C04AC6BE}" type="presParOf" srcId="{402A2DE7-F07D-C14B-A006-8F846512B087}" destId="{BE36B978-C82F-F048-A01D-9B41F63FF50E}" srcOrd="1" destOrd="0" presId="urn:microsoft.com/office/officeart/2008/layout/LinedList"/>
    <dgm:cxn modelId="{A56E58C2-8C74-A545-B7A3-0D26EAA1A58D}" type="presParOf" srcId="{BE36B978-C82F-F048-A01D-9B41F63FF50E}" destId="{F57D44FA-8E7B-8542-B905-54C8F5B37DA1}" srcOrd="0" destOrd="0" presId="urn:microsoft.com/office/officeart/2008/layout/LinedList"/>
    <dgm:cxn modelId="{14812346-C12E-CE47-89F6-90633053A734}" type="presParOf" srcId="{BE36B978-C82F-F048-A01D-9B41F63FF50E}" destId="{124FC879-E8DF-894F-B2B3-66B0B95642B4}" srcOrd="1" destOrd="0" presId="urn:microsoft.com/office/officeart/2008/layout/LinedList"/>
    <dgm:cxn modelId="{0F842863-86FC-8D42-B6A8-1B4D0EA1A596}" type="presParOf" srcId="{402A2DE7-F07D-C14B-A006-8F846512B087}" destId="{0B2A9C3F-241C-0C49-80C9-80C3A276A4B9}" srcOrd="2" destOrd="0" presId="urn:microsoft.com/office/officeart/2008/layout/LinedList"/>
    <dgm:cxn modelId="{91BA41DD-94C2-9B44-AF2E-696994E62238}" type="presParOf" srcId="{402A2DE7-F07D-C14B-A006-8F846512B087}" destId="{A3DC11CC-9CDE-C142-A232-0634564FF15C}" srcOrd="3" destOrd="0" presId="urn:microsoft.com/office/officeart/2008/layout/LinedList"/>
    <dgm:cxn modelId="{A3E02C93-DCF2-C148-AD68-0A029B3F0A6B}" type="presParOf" srcId="{A3DC11CC-9CDE-C142-A232-0634564FF15C}" destId="{F8C5142F-8630-3945-BA57-A704B27B8AC5}" srcOrd="0" destOrd="0" presId="urn:microsoft.com/office/officeart/2008/layout/LinedList"/>
    <dgm:cxn modelId="{C5B11E07-33FD-FD40-AC5A-F329AB9D3867}" type="presParOf" srcId="{A3DC11CC-9CDE-C142-A232-0634564FF15C}" destId="{3CD95C74-8FC1-EA42-A2BC-76D0F5460087}" srcOrd="1" destOrd="0" presId="urn:microsoft.com/office/officeart/2008/layout/LinedList"/>
    <dgm:cxn modelId="{0D503F95-6B60-9047-B59D-21566061149A}" type="presParOf" srcId="{402A2DE7-F07D-C14B-A006-8F846512B087}" destId="{36162A28-C5AA-4447-9E62-ACEDA029C50E}" srcOrd="4" destOrd="0" presId="urn:microsoft.com/office/officeart/2008/layout/LinedList"/>
    <dgm:cxn modelId="{D819E55A-54A3-C442-BAD2-FDF985BE2610}" type="presParOf" srcId="{402A2DE7-F07D-C14B-A006-8F846512B087}" destId="{3F675240-E8ED-034F-B0DE-5A7A8CABC02C}" srcOrd="5" destOrd="0" presId="urn:microsoft.com/office/officeart/2008/layout/LinedList"/>
    <dgm:cxn modelId="{A8EDFFEF-6586-DF48-A5A5-956964EF6F8F}" type="presParOf" srcId="{3F675240-E8ED-034F-B0DE-5A7A8CABC02C}" destId="{67CC33D6-B1E5-764B-A022-EFA7C741B909}" srcOrd="0" destOrd="0" presId="urn:microsoft.com/office/officeart/2008/layout/LinedList"/>
    <dgm:cxn modelId="{1AF5FFD0-E697-2F4E-8CC1-694FDD964784}" type="presParOf" srcId="{3F675240-E8ED-034F-B0DE-5A7A8CABC02C}" destId="{E213C50C-ED48-6F4D-BDD2-15AC614D702E}" srcOrd="1" destOrd="0" presId="urn:microsoft.com/office/officeart/2008/layout/LinedList"/>
    <dgm:cxn modelId="{DA6BFB8F-3257-F948-9B9A-F6282F43ACD0}" type="presParOf" srcId="{402A2DE7-F07D-C14B-A006-8F846512B087}" destId="{DF29C538-EC11-7442-BB5C-F073C8C03B71}" srcOrd="6" destOrd="0" presId="urn:microsoft.com/office/officeart/2008/layout/LinedList"/>
    <dgm:cxn modelId="{F4A130AB-2E42-B841-A63B-374A07C85D95}" type="presParOf" srcId="{402A2DE7-F07D-C14B-A006-8F846512B087}" destId="{B1018568-D896-B242-A46F-C06DE872AC92}" srcOrd="7" destOrd="0" presId="urn:microsoft.com/office/officeart/2008/layout/LinedList"/>
    <dgm:cxn modelId="{446B1001-09A5-8243-87AE-F5D60CB111AC}" type="presParOf" srcId="{B1018568-D896-B242-A46F-C06DE872AC92}" destId="{FDDD94B7-7C46-2B42-9FC9-62408164419D}" srcOrd="0" destOrd="0" presId="urn:microsoft.com/office/officeart/2008/layout/LinedList"/>
    <dgm:cxn modelId="{B28DCCB3-A014-D749-AF3E-7865D0995076}" type="presParOf" srcId="{B1018568-D896-B242-A46F-C06DE872AC92}" destId="{0F2A2DA5-DEEB-414F-B83A-B4FD95E626AE}" srcOrd="1" destOrd="0" presId="urn:microsoft.com/office/officeart/2008/layout/LinedList"/>
    <dgm:cxn modelId="{C90D69CE-08D7-5B4A-A3F0-F1BEF74427FB}" type="presParOf" srcId="{402A2DE7-F07D-C14B-A006-8F846512B087}" destId="{8433CE94-B2D2-8941-8E8E-7F8770E8438B}" srcOrd="8" destOrd="0" presId="urn:microsoft.com/office/officeart/2008/layout/LinedList"/>
    <dgm:cxn modelId="{75E27840-3CEE-DE4F-BE30-B5BA57ADDE9E}" type="presParOf" srcId="{402A2DE7-F07D-C14B-A006-8F846512B087}" destId="{3837558F-AAF5-9648-965B-252F0728034A}" srcOrd="9" destOrd="0" presId="urn:microsoft.com/office/officeart/2008/layout/LinedList"/>
    <dgm:cxn modelId="{6D7981C7-9881-6F40-871C-62F9A898ECCC}" type="presParOf" srcId="{3837558F-AAF5-9648-965B-252F0728034A}" destId="{48E4F11D-6125-2449-A498-045E020EC6DC}" srcOrd="0" destOrd="0" presId="urn:microsoft.com/office/officeart/2008/layout/LinedList"/>
    <dgm:cxn modelId="{9D95E546-C29A-334C-893E-49B305086B9D}" type="presParOf" srcId="{3837558F-AAF5-9648-965B-252F0728034A}" destId="{210310AE-C7C1-C14F-A654-C8F1E2CEAC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E0CA7-3394-426D-873F-51C853CF862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E798A93-E0C1-4E3C-B370-9A51A97DAF6B}">
      <dgm:prSet/>
      <dgm:spPr/>
      <dgm:t>
        <a:bodyPr/>
        <a:lstStyle/>
        <a:p>
          <a:r>
            <a:rPr lang="en-GB"/>
            <a:t>The impact of local diagnostics </a:t>
          </a:r>
          <a:endParaRPr lang="en-US"/>
        </a:p>
      </dgm:t>
    </dgm:pt>
    <dgm:pt modelId="{84B34CA3-67EB-4557-8793-3261D456BBA5}" type="parTrans" cxnId="{8B70A7DA-F5A1-45A7-A834-C587B496BAF7}">
      <dgm:prSet/>
      <dgm:spPr/>
      <dgm:t>
        <a:bodyPr/>
        <a:lstStyle/>
        <a:p>
          <a:endParaRPr lang="en-US"/>
        </a:p>
      </dgm:t>
    </dgm:pt>
    <dgm:pt modelId="{CBEF5F5A-4A27-4ACA-AB1F-F206BA353296}" type="sibTrans" cxnId="{8B70A7DA-F5A1-45A7-A834-C587B496BAF7}">
      <dgm:prSet/>
      <dgm:spPr/>
      <dgm:t>
        <a:bodyPr/>
        <a:lstStyle/>
        <a:p>
          <a:endParaRPr lang="en-US"/>
        </a:p>
      </dgm:t>
    </dgm:pt>
    <dgm:pt modelId="{7DB5E409-A07B-4812-9047-127D0CFFCCD9}">
      <dgm:prSet/>
      <dgm:spPr/>
      <dgm:t>
        <a:bodyPr/>
        <a:lstStyle/>
        <a:p>
          <a:r>
            <a:rPr lang="en-GB"/>
            <a:t>Maternity units across the country have more in common than they realise</a:t>
          </a:r>
          <a:endParaRPr lang="en-US"/>
        </a:p>
      </dgm:t>
    </dgm:pt>
    <dgm:pt modelId="{9774BB5E-D1E0-4C29-A54E-AFB18C328AC6}" type="parTrans" cxnId="{554A003F-0F42-47DD-8931-ACA084A5FB87}">
      <dgm:prSet/>
      <dgm:spPr/>
      <dgm:t>
        <a:bodyPr/>
        <a:lstStyle/>
        <a:p>
          <a:endParaRPr lang="en-US"/>
        </a:p>
      </dgm:t>
    </dgm:pt>
    <dgm:pt modelId="{D20FFC26-848C-466C-BE80-30F497C7DB36}" type="sibTrans" cxnId="{554A003F-0F42-47DD-8931-ACA084A5FB87}">
      <dgm:prSet/>
      <dgm:spPr/>
      <dgm:t>
        <a:bodyPr/>
        <a:lstStyle/>
        <a:p>
          <a:endParaRPr lang="en-US"/>
        </a:p>
      </dgm:t>
    </dgm:pt>
    <dgm:pt modelId="{8C3F5112-186A-4692-A049-B3CEB2F4C134}">
      <dgm:prSet/>
      <dgm:spPr/>
      <dgm:t>
        <a:bodyPr/>
        <a:lstStyle/>
        <a:p>
          <a:r>
            <a:rPr lang="en-GB" dirty="0"/>
            <a:t>The impact of human factors and safety thinking underpinning interventions</a:t>
          </a:r>
          <a:endParaRPr lang="en-US" dirty="0"/>
        </a:p>
      </dgm:t>
    </dgm:pt>
    <dgm:pt modelId="{2522C01A-2D28-4F85-A02E-6D2003907C7F}" type="parTrans" cxnId="{48DA29BA-7E19-49DF-806F-F8295E036ED4}">
      <dgm:prSet/>
      <dgm:spPr/>
      <dgm:t>
        <a:bodyPr/>
        <a:lstStyle/>
        <a:p>
          <a:endParaRPr lang="en-US"/>
        </a:p>
      </dgm:t>
    </dgm:pt>
    <dgm:pt modelId="{A46398B0-7406-4E34-81FD-D4AF74A40216}" type="sibTrans" cxnId="{48DA29BA-7E19-49DF-806F-F8295E036ED4}">
      <dgm:prSet/>
      <dgm:spPr/>
      <dgm:t>
        <a:bodyPr/>
        <a:lstStyle/>
        <a:p>
          <a:endParaRPr lang="en-US"/>
        </a:p>
      </dgm:t>
    </dgm:pt>
    <dgm:pt modelId="{BB9133C7-A33D-4262-A297-BAB52281069F}">
      <dgm:prSet/>
      <dgm:spPr/>
      <dgm:t>
        <a:bodyPr/>
        <a:lstStyle/>
        <a:p>
          <a:r>
            <a:rPr lang="en-GB" dirty="0"/>
            <a:t>The impact of “campaign methodology”</a:t>
          </a:r>
          <a:endParaRPr lang="en-US" dirty="0"/>
        </a:p>
      </dgm:t>
    </dgm:pt>
    <dgm:pt modelId="{AD341E60-E123-46F0-BCE6-95EDCAFFE94F}" type="parTrans" cxnId="{902EA7BD-2E6C-4188-9D80-32CB2EBE3379}">
      <dgm:prSet/>
      <dgm:spPr/>
      <dgm:t>
        <a:bodyPr/>
        <a:lstStyle/>
        <a:p>
          <a:endParaRPr lang="en-US"/>
        </a:p>
      </dgm:t>
    </dgm:pt>
    <dgm:pt modelId="{16A01C79-B294-4D32-80F8-28EED94A3B4F}" type="sibTrans" cxnId="{902EA7BD-2E6C-4188-9D80-32CB2EBE3379}">
      <dgm:prSet/>
      <dgm:spPr/>
      <dgm:t>
        <a:bodyPr/>
        <a:lstStyle/>
        <a:p>
          <a:endParaRPr lang="en-US"/>
        </a:p>
      </dgm:t>
    </dgm:pt>
    <dgm:pt modelId="{42C7263F-4A78-4A3F-A95E-C2F771F66EBB}">
      <dgm:prSet/>
      <dgm:spPr/>
      <dgm:t>
        <a:bodyPr/>
        <a:lstStyle/>
        <a:p>
          <a:r>
            <a:rPr lang="en-GB"/>
            <a:t>Break large ambitions into small, manageable projects</a:t>
          </a:r>
          <a:endParaRPr lang="en-US"/>
        </a:p>
      </dgm:t>
    </dgm:pt>
    <dgm:pt modelId="{D1ADBF8B-B3DB-4508-B889-64007F3BDEA9}" type="parTrans" cxnId="{877CEBF9-46F2-4265-81B9-E68FB56FD7E0}">
      <dgm:prSet/>
      <dgm:spPr/>
      <dgm:t>
        <a:bodyPr/>
        <a:lstStyle/>
        <a:p>
          <a:endParaRPr lang="en-US"/>
        </a:p>
      </dgm:t>
    </dgm:pt>
    <dgm:pt modelId="{6B0CAC91-8734-4858-B0C1-56BFA6B1CC9B}" type="sibTrans" cxnId="{877CEBF9-46F2-4265-81B9-E68FB56FD7E0}">
      <dgm:prSet/>
      <dgm:spPr/>
      <dgm:t>
        <a:bodyPr/>
        <a:lstStyle/>
        <a:p>
          <a:endParaRPr lang="en-US"/>
        </a:p>
      </dgm:t>
    </dgm:pt>
    <dgm:pt modelId="{0A789236-F996-444D-A846-05255636D4B3}">
      <dgm:prSet/>
      <dgm:spPr/>
      <dgm:t>
        <a:bodyPr/>
        <a:lstStyle/>
        <a:p>
          <a:r>
            <a:rPr lang="en-GB" dirty="0"/>
            <a:t>The importance of the “bottom up” approach</a:t>
          </a:r>
          <a:endParaRPr lang="en-US" dirty="0"/>
        </a:p>
      </dgm:t>
    </dgm:pt>
    <dgm:pt modelId="{2CC268CA-4F0F-4B9C-B1D4-EE8B9132E6B1}" type="parTrans" cxnId="{97CBF578-4D73-4EC4-B044-DC7A45EC6680}">
      <dgm:prSet/>
      <dgm:spPr/>
      <dgm:t>
        <a:bodyPr/>
        <a:lstStyle/>
        <a:p>
          <a:endParaRPr lang="en-US"/>
        </a:p>
      </dgm:t>
    </dgm:pt>
    <dgm:pt modelId="{5CCA0B9A-B6C5-4B92-87A5-E7B4CED1CF74}" type="sibTrans" cxnId="{97CBF578-4D73-4EC4-B044-DC7A45EC6680}">
      <dgm:prSet/>
      <dgm:spPr/>
      <dgm:t>
        <a:bodyPr/>
        <a:lstStyle/>
        <a:p>
          <a:endParaRPr lang="en-US"/>
        </a:p>
      </dgm:t>
    </dgm:pt>
    <dgm:pt modelId="{248D8ACA-1F68-4D52-93BB-2F2B02D3BAD9}">
      <dgm:prSet/>
      <dgm:spPr/>
      <dgm:t>
        <a:bodyPr/>
        <a:lstStyle/>
        <a:p>
          <a:r>
            <a:rPr lang="en-GB" dirty="0"/>
            <a:t>Measure improvement and celebrate successes</a:t>
          </a:r>
          <a:endParaRPr lang="en-US" dirty="0"/>
        </a:p>
      </dgm:t>
    </dgm:pt>
    <dgm:pt modelId="{79EA3BB7-AE71-4F3F-A6ED-464012F27E54}" type="parTrans" cxnId="{0BFC2458-4C10-435D-A687-89C895392071}">
      <dgm:prSet/>
      <dgm:spPr/>
      <dgm:t>
        <a:bodyPr/>
        <a:lstStyle/>
        <a:p>
          <a:endParaRPr lang="en-US"/>
        </a:p>
      </dgm:t>
    </dgm:pt>
    <dgm:pt modelId="{537E6BA4-06D8-4E39-B5A9-E088536F5112}" type="sibTrans" cxnId="{0BFC2458-4C10-435D-A687-89C895392071}">
      <dgm:prSet/>
      <dgm:spPr/>
      <dgm:t>
        <a:bodyPr/>
        <a:lstStyle/>
        <a:p>
          <a:endParaRPr lang="en-US"/>
        </a:p>
      </dgm:t>
    </dgm:pt>
    <dgm:pt modelId="{E4E7A5FA-E041-4348-A01D-107F5FCD7B13}">
      <dgm:prSet/>
      <dgm:spPr/>
      <dgm:t>
        <a:bodyPr/>
        <a:lstStyle/>
        <a:p>
          <a:r>
            <a:rPr lang="en-GB" dirty="0"/>
            <a:t>Cake is a key safety intervention in maternity – we need to look after our staff</a:t>
          </a:r>
          <a:endParaRPr lang="en-US" dirty="0"/>
        </a:p>
      </dgm:t>
    </dgm:pt>
    <dgm:pt modelId="{5357C201-591D-4E7E-BE70-E5E9EDE0EACF}" type="parTrans" cxnId="{E464C485-CBBF-4E53-A8A1-D14E09354A29}">
      <dgm:prSet/>
      <dgm:spPr/>
      <dgm:t>
        <a:bodyPr/>
        <a:lstStyle/>
        <a:p>
          <a:endParaRPr lang="en-US"/>
        </a:p>
      </dgm:t>
    </dgm:pt>
    <dgm:pt modelId="{9330C7E7-2B70-4669-B36A-8BFCC13E8C0B}" type="sibTrans" cxnId="{E464C485-CBBF-4E53-A8A1-D14E09354A29}">
      <dgm:prSet/>
      <dgm:spPr/>
      <dgm:t>
        <a:bodyPr/>
        <a:lstStyle/>
        <a:p>
          <a:endParaRPr lang="en-US"/>
        </a:p>
      </dgm:t>
    </dgm:pt>
    <dgm:pt modelId="{57879EF4-C547-154E-AD13-1BF7C2E018AB}" type="pres">
      <dgm:prSet presAssocID="{45EE0CA7-3394-426D-873F-51C853CF8625}" presName="diagram" presStyleCnt="0">
        <dgm:presLayoutVars>
          <dgm:dir/>
          <dgm:resizeHandles val="exact"/>
        </dgm:presLayoutVars>
      </dgm:prSet>
      <dgm:spPr/>
    </dgm:pt>
    <dgm:pt modelId="{407F3542-DFC1-D44C-A110-27FD939FDDE2}" type="pres">
      <dgm:prSet presAssocID="{8E798A93-E0C1-4E3C-B370-9A51A97DAF6B}" presName="node" presStyleLbl="node1" presStyleIdx="0" presStyleCnt="8">
        <dgm:presLayoutVars>
          <dgm:bulletEnabled val="1"/>
        </dgm:presLayoutVars>
      </dgm:prSet>
      <dgm:spPr/>
    </dgm:pt>
    <dgm:pt modelId="{077B1D07-EC74-E943-A21A-2F3BDF3BF82D}" type="pres">
      <dgm:prSet presAssocID="{CBEF5F5A-4A27-4ACA-AB1F-F206BA353296}" presName="sibTrans" presStyleCnt="0"/>
      <dgm:spPr/>
    </dgm:pt>
    <dgm:pt modelId="{615D41AF-D7C9-D744-A90A-07E74ABD08F6}" type="pres">
      <dgm:prSet presAssocID="{7DB5E409-A07B-4812-9047-127D0CFFCCD9}" presName="node" presStyleLbl="node1" presStyleIdx="1" presStyleCnt="8">
        <dgm:presLayoutVars>
          <dgm:bulletEnabled val="1"/>
        </dgm:presLayoutVars>
      </dgm:prSet>
      <dgm:spPr/>
    </dgm:pt>
    <dgm:pt modelId="{19F9F9E3-5AD9-5749-9968-2C19357CD9F5}" type="pres">
      <dgm:prSet presAssocID="{D20FFC26-848C-466C-BE80-30F497C7DB36}" presName="sibTrans" presStyleCnt="0"/>
      <dgm:spPr/>
    </dgm:pt>
    <dgm:pt modelId="{0C30E157-EC13-F443-8162-6B711748335A}" type="pres">
      <dgm:prSet presAssocID="{8C3F5112-186A-4692-A049-B3CEB2F4C134}" presName="node" presStyleLbl="node1" presStyleIdx="2" presStyleCnt="8">
        <dgm:presLayoutVars>
          <dgm:bulletEnabled val="1"/>
        </dgm:presLayoutVars>
      </dgm:prSet>
      <dgm:spPr/>
    </dgm:pt>
    <dgm:pt modelId="{5239F6D6-E441-7B4F-9221-AB2CE6486FEE}" type="pres">
      <dgm:prSet presAssocID="{A46398B0-7406-4E34-81FD-D4AF74A40216}" presName="sibTrans" presStyleCnt="0"/>
      <dgm:spPr/>
    </dgm:pt>
    <dgm:pt modelId="{E93694DD-26ED-B247-A79F-56796AC16393}" type="pres">
      <dgm:prSet presAssocID="{BB9133C7-A33D-4262-A297-BAB52281069F}" presName="node" presStyleLbl="node1" presStyleIdx="3" presStyleCnt="8">
        <dgm:presLayoutVars>
          <dgm:bulletEnabled val="1"/>
        </dgm:presLayoutVars>
      </dgm:prSet>
      <dgm:spPr/>
    </dgm:pt>
    <dgm:pt modelId="{B97AF05C-B811-F54E-92AB-08A4BFD8729A}" type="pres">
      <dgm:prSet presAssocID="{16A01C79-B294-4D32-80F8-28EED94A3B4F}" presName="sibTrans" presStyleCnt="0"/>
      <dgm:spPr/>
    </dgm:pt>
    <dgm:pt modelId="{01DC0575-39C3-C940-80E7-476BF4B7BAB3}" type="pres">
      <dgm:prSet presAssocID="{42C7263F-4A78-4A3F-A95E-C2F771F66EBB}" presName="node" presStyleLbl="node1" presStyleIdx="4" presStyleCnt="8">
        <dgm:presLayoutVars>
          <dgm:bulletEnabled val="1"/>
        </dgm:presLayoutVars>
      </dgm:prSet>
      <dgm:spPr/>
    </dgm:pt>
    <dgm:pt modelId="{F4EAAF84-A712-0840-9890-B1E4B1B66240}" type="pres">
      <dgm:prSet presAssocID="{6B0CAC91-8734-4858-B0C1-56BFA6B1CC9B}" presName="sibTrans" presStyleCnt="0"/>
      <dgm:spPr/>
    </dgm:pt>
    <dgm:pt modelId="{0FD2A581-C866-464E-B192-264883583F7B}" type="pres">
      <dgm:prSet presAssocID="{0A789236-F996-444D-A846-05255636D4B3}" presName="node" presStyleLbl="node1" presStyleIdx="5" presStyleCnt="8">
        <dgm:presLayoutVars>
          <dgm:bulletEnabled val="1"/>
        </dgm:presLayoutVars>
      </dgm:prSet>
      <dgm:spPr/>
    </dgm:pt>
    <dgm:pt modelId="{B28DC1B5-7412-4644-9FAD-0CCBDA72E6D3}" type="pres">
      <dgm:prSet presAssocID="{5CCA0B9A-B6C5-4B92-87A5-E7B4CED1CF74}" presName="sibTrans" presStyleCnt="0"/>
      <dgm:spPr/>
    </dgm:pt>
    <dgm:pt modelId="{413AF3F6-AEC6-F844-9E67-49E3DDBAABDB}" type="pres">
      <dgm:prSet presAssocID="{248D8ACA-1F68-4D52-93BB-2F2B02D3BAD9}" presName="node" presStyleLbl="node1" presStyleIdx="6" presStyleCnt="8">
        <dgm:presLayoutVars>
          <dgm:bulletEnabled val="1"/>
        </dgm:presLayoutVars>
      </dgm:prSet>
      <dgm:spPr/>
    </dgm:pt>
    <dgm:pt modelId="{7666C3A4-337E-8141-B5C1-F87A4579B988}" type="pres">
      <dgm:prSet presAssocID="{537E6BA4-06D8-4E39-B5A9-E088536F5112}" presName="sibTrans" presStyleCnt="0"/>
      <dgm:spPr/>
    </dgm:pt>
    <dgm:pt modelId="{2393CA41-CFFB-1D48-94F8-0C733C303732}" type="pres">
      <dgm:prSet presAssocID="{E4E7A5FA-E041-4348-A01D-107F5FCD7B13}" presName="node" presStyleLbl="node1" presStyleIdx="7" presStyleCnt="8">
        <dgm:presLayoutVars>
          <dgm:bulletEnabled val="1"/>
        </dgm:presLayoutVars>
      </dgm:prSet>
      <dgm:spPr/>
    </dgm:pt>
  </dgm:ptLst>
  <dgm:cxnLst>
    <dgm:cxn modelId="{092F5903-F4F6-BD46-9538-72851DED7123}" type="presOf" srcId="{7DB5E409-A07B-4812-9047-127D0CFFCCD9}" destId="{615D41AF-D7C9-D744-A90A-07E74ABD08F6}" srcOrd="0" destOrd="0" presId="urn:microsoft.com/office/officeart/2005/8/layout/default"/>
    <dgm:cxn modelId="{3E80AB23-3AA5-404A-A889-1C838AE7895C}" type="presOf" srcId="{8E798A93-E0C1-4E3C-B370-9A51A97DAF6B}" destId="{407F3542-DFC1-D44C-A110-27FD939FDDE2}" srcOrd="0" destOrd="0" presId="urn:microsoft.com/office/officeart/2005/8/layout/default"/>
    <dgm:cxn modelId="{554A003F-0F42-47DD-8931-ACA084A5FB87}" srcId="{45EE0CA7-3394-426D-873F-51C853CF8625}" destId="{7DB5E409-A07B-4812-9047-127D0CFFCCD9}" srcOrd="1" destOrd="0" parTransId="{9774BB5E-D1E0-4C29-A54E-AFB18C328AC6}" sibTransId="{D20FFC26-848C-466C-BE80-30F497C7DB36}"/>
    <dgm:cxn modelId="{911A2D4A-4EF3-8944-8946-DB0947EB05A2}" type="presOf" srcId="{8C3F5112-186A-4692-A049-B3CEB2F4C134}" destId="{0C30E157-EC13-F443-8162-6B711748335A}" srcOrd="0" destOrd="0" presId="urn:microsoft.com/office/officeart/2005/8/layout/default"/>
    <dgm:cxn modelId="{62412452-46AF-1F4E-A1CA-B39A6CD35BE0}" type="presOf" srcId="{42C7263F-4A78-4A3F-A95E-C2F771F66EBB}" destId="{01DC0575-39C3-C940-80E7-476BF4B7BAB3}" srcOrd="0" destOrd="0" presId="urn:microsoft.com/office/officeart/2005/8/layout/default"/>
    <dgm:cxn modelId="{0BFC2458-4C10-435D-A687-89C895392071}" srcId="{45EE0CA7-3394-426D-873F-51C853CF8625}" destId="{248D8ACA-1F68-4D52-93BB-2F2B02D3BAD9}" srcOrd="6" destOrd="0" parTransId="{79EA3BB7-AE71-4F3F-A6ED-464012F27E54}" sibTransId="{537E6BA4-06D8-4E39-B5A9-E088536F5112}"/>
    <dgm:cxn modelId="{97CBF578-4D73-4EC4-B044-DC7A45EC6680}" srcId="{45EE0CA7-3394-426D-873F-51C853CF8625}" destId="{0A789236-F996-444D-A846-05255636D4B3}" srcOrd="5" destOrd="0" parTransId="{2CC268CA-4F0F-4B9C-B1D4-EE8B9132E6B1}" sibTransId="{5CCA0B9A-B6C5-4B92-87A5-E7B4CED1CF74}"/>
    <dgm:cxn modelId="{E464C485-CBBF-4E53-A8A1-D14E09354A29}" srcId="{45EE0CA7-3394-426D-873F-51C853CF8625}" destId="{E4E7A5FA-E041-4348-A01D-107F5FCD7B13}" srcOrd="7" destOrd="0" parTransId="{5357C201-591D-4E7E-BE70-E5E9EDE0EACF}" sibTransId="{9330C7E7-2B70-4669-B36A-8BFCC13E8C0B}"/>
    <dgm:cxn modelId="{B2BB968C-1574-1E41-831A-994982710E87}" type="presOf" srcId="{0A789236-F996-444D-A846-05255636D4B3}" destId="{0FD2A581-C866-464E-B192-264883583F7B}" srcOrd="0" destOrd="0" presId="urn:microsoft.com/office/officeart/2005/8/layout/default"/>
    <dgm:cxn modelId="{BB15C390-7720-7746-A5A3-1CF8AF85D44A}" type="presOf" srcId="{45EE0CA7-3394-426D-873F-51C853CF8625}" destId="{57879EF4-C547-154E-AD13-1BF7C2E018AB}" srcOrd="0" destOrd="0" presId="urn:microsoft.com/office/officeart/2005/8/layout/default"/>
    <dgm:cxn modelId="{48DA29BA-7E19-49DF-806F-F8295E036ED4}" srcId="{45EE0CA7-3394-426D-873F-51C853CF8625}" destId="{8C3F5112-186A-4692-A049-B3CEB2F4C134}" srcOrd="2" destOrd="0" parTransId="{2522C01A-2D28-4F85-A02E-6D2003907C7F}" sibTransId="{A46398B0-7406-4E34-81FD-D4AF74A40216}"/>
    <dgm:cxn modelId="{7D5A50BC-4775-0B4A-BCE3-3CBE373A7859}" type="presOf" srcId="{248D8ACA-1F68-4D52-93BB-2F2B02D3BAD9}" destId="{413AF3F6-AEC6-F844-9E67-49E3DDBAABDB}" srcOrd="0" destOrd="0" presId="urn:microsoft.com/office/officeart/2005/8/layout/default"/>
    <dgm:cxn modelId="{902EA7BD-2E6C-4188-9D80-32CB2EBE3379}" srcId="{45EE0CA7-3394-426D-873F-51C853CF8625}" destId="{BB9133C7-A33D-4262-A297-BAB52281069F}" srcOrd="3" destOrd="0" parTransId="{AD341E60-E123-46F0-BCE6-95EDCAFFE94F}" sibTransId="{16A01C79-B294-4D32-80F8-28EED94A3B4F}"/>
    <dgm:cxn modelId="{2FCAEECB-231E-664A-9114-2B2BC1D7375B}" type="presOf" srcId="{BB9133C7-A33D-4262-A297-BAB52281069F}" destId="{E93694DD-26ED-B247-A79F-56796AC16393}" srcOrd="0" destOrd="0" presId="urn:microsoft.com/office/officeart/2005/8/layout/default"/>
    <dgm:cxn modelId="{8B70A7DA-F5A1-45A7-A834-C587B496BAF7}" srcId="{45EE0CA7-3394-426D-873F-51C853CF8625}" destId="{8E798A93-E0C1-4E3C-B370-9A51A97DAF6B}" srcOrd="0" destOrd="0" parTransId="{84B34CA3-67EB-4557-8793-3261D456BBA5}" sibTransId="{CBEF5F5A-4A27-4ACA-AB1F-F206BA353296}"/>
    <dgm:cxn modelId="{DF9437F0-23FA-6942-BE72-83FDE4B5E639}" type="presOf" srcId="{E4E7A5FA-E041-4348-A01D-107F5FCD7B13}" destId="{2393CA41-CFFB-1D48-94F8-0C733C303732}" srcOrd="0" destOrd="0" presId="urn:microsoft.com/office/officeart/2005/8/layout/default"/>
    <dgm:cxn modelId="{877CEBF9-46F2-4265-81B9-E68FB56FD7E0}" srcId="{45EE0CA7-3394-426D-873F-51C853CF8625}" destId="{42C7263F-4A78-4A3F-A95E-C2F771F66EBB}" srcOrd="4" destOrd="0" parTransId="{D1ADBF8B-B3DB-4508-B889-64007F3BDEA9}" sibTransId="{6B0CAC91-8734-4858-B0C1-56BFA6B1CC9B}"/>
    <dgm:cxn modelId="{7DE9574C-BBA7-BF4C-9BE9-F5238F5C8983}" type="presParOf" srcId="{57879EF4-C547-154E-AD13-1BF7C2E018AB}" destId="{407F3542-DFC1-D44C-A110-27FD939FDDE2}" srcOrd="0" destOrd="0" presId="urn:microsoft.com/office/officeart/2005/8/layout/default"/>
    <dgm:cxn modelId="{5DED4CE1-AAD3-5741-AADD-83D21048B6BC}" type="presParOf" srcId="{57879EF4-C547-154E-AD13-1BF7C2E018AB}" destId="{077B1D07-EC74-E943-A21A-2F3BDF3BF82D}" srcOrd="1" destOrd="0" presId="urn:microsoft.com/office/officeart/2005/8/layout/default"/>
    <dgm:cxn modelId="{701BBB61-FFED-1E45-A604-529C2FD34BA3}" type="presParOf" srcId="{57879EF4-C547-154E-AD13-1BF7C2E018AB}" destId="{615D41AF-D7C9-D744-A90A-07E74ABD08F6}" srcOrd="2" destOrd="0" presId="urn:microsoft.com/office/officeart/2005/8/layout/default"/>
    <dgm:cxn modelId="{E0CD8579-6A9C-3146-B819-23BA259F8FF6}" type="presParOf" srcId="{57879EF4-C547-154E-AD13-1BF7C2E018AB}" destId="{19F9F9E3-5AD9-5749-9968-2C19357CD9F5}" srcOrd="3" destOrd="0" presId="urn:microsoft.com/office/officeart/2005/8/layout/default"/>
    <dgm:cxn modelId="{CC28C872-CE8E-B144-83EE-910FEEA4B247}" type="presParOf" srcId="{57879EF4-C547-154E-AD13-1BF7C2E018AB}" destId="{0C30E157-EC13-F443-8162-6B711748335A}" srcOrd="4" destOrd="0" presId="urn:microsoft.com/office/officeart/2005/8/layout/default"/>
    <dgm:cxn modelId="{9F2D7791-CC53-6B45-BAE0-3CB9C318D2CF}" type="presParOf" srcId="{57879EF4-C547-154E-AD13-1BF7C2E018AB}" destId="{5239F6D6-E441-7B4F-9221-AB2CE6486FEE}" srcOrd="5" destOrd="0" presId="urn:microsoft.com/office/officeart/2005/8/layout/default"/>
    <dgm:cxn modelId="{FD0E0385-F521-E54B-B95B-D814D1CB0B0F}" type="presParOf" srcId="{57879EF4-C547-154E-AD13-1BF7C2E018AB}" destId="{E93694DD-26ED-B247-A79F-56796AC16393}" srcOrd="6" destOrd="0" presId="urn:microsoft.com/office/officeart/2005/8/layout/default"/>
    <dgm:cxn modelId="{3BDB76A4-B118-3B4D-9406-4C42D5E57076}" type="presParOf" srcId="{57879EF4-C547-154E-AD13-1BF7C2E018AB}" destId="{B97AF05C-B811-F54E-92AB-08A4BFD8729A}" srcOrd="7" destOrd="0" presId="urn:microsoft.com/office/officeart/2005/8/layout/default"/>
    <dgm:cxn modelId="{0179BFAC-515A-BE40-A5D3-B9A526B23DFD}" type="presParOf" srcId="{57879EF4-C547-154E-AD13-1BF7C2E018AB}" destId="{01DC0575-39C3-C940-80E7-476BF4B7BAB3}" srcOrd="8" destOrd="0" presId="urn:microsoft.com/office/officeart/2005/8/layout/default"/>
    <dgm:cxn modelId="{84F7452C-D6E5-A14A-A8B2-497B8E4C3447}" type="presParOf" srcId="{57879EF4-C547-154E-AD13-1BF7C2E018AB}" destId="{F4EAAF84-A712-0840-9890-B1E4B1B66240}" srcOrd="9" destOrd="0" presId="urn:microsoft.com/office/officeart/2005/8/layout/default"/>
    <dgm:cxn modelId="{8EB2804B-3075-4A41-84C7-62BF45D1FA71}" type="presParOf" srcId="{57879EF4-C547-154E-AD13-1BF7C2E018AB}" destId="{0FD2A581-C866-464E-B192-264883583F7B}" srcOrd="10" destOrd="0" presId="urn:microsoft.com/office/officeart/2005/8/layout/default"/>
    <dgm:cxn modelId="{F0A89443-284F-4B48-BF9C-99ADB581AF46}" type="presParOf" srcId="{57879EF4-C547-154E-AD13-1BF7C2E018AB}" destId="{B28DC1B5-7412-4644-9FAD-0CCBDA72E6D3}" srcOrd="11" destOrd="0" presId="urn:microsoft.com/office/officeart/2005/8/layout/default"/>
    <dgm:cxn modelId="{8FD729AA-DD5D-F440-AF5E-7355662BCA8E}" type="presParOf" srcId="{57879EF4-C547-154E-AD13-1BF7C2E018AB}" destId="{413AF3F6-AEC6-F844-9E67-49E3DDBAABDB}" srcOrd="12" destOrd="0" presId="urn:microsoft.com/office/officeart/2005/8/layout/default"/>
    <dgm:cxn modelId="{814EBB1B-00F4-8741-995F-82FA1C62DBA8}" type="presParOf" srcId="{57879EF4-C547-154E-AD13-1BF7C2E018AB}" destId="{7666C3A4-337E-8141-B5C1-F87A4579B988}" srcOrd="13" destOrd="0" presId="urn:microsoft.com/office/officeart/2005/8/layout/default"/>
    <dgm:cxn modelId="{23F6962D-86E2-454F-969C-515AC6911EEA}" type="presParOf" srcId="{57879EF4-C547-154E-AD13-1BF7C2E018AB}" destId="{2393CA41-CFFB-1D48-94F8-0C733C30373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75068-8F80-4A76-BC80-80B0E47292B9}">
      <dsp:nvSpPr>
        <dsp:cNvPr id="0" name=""/>
        <dsp:cNvSpPr/>
      </dsp:nvSpPr>
      <dsp:spPr>
        <a:xfrm>
          <a:off x="3077" y="1331630"/>
          <a:ext cx="2124304" cy="136692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j-lt"/>
            </a:rPr>
            <a:t>Correctly </a:t>
          </a:r>
          <a:r>
            <a:rPr lang="en-US" sz="1200" kern="1200" dirty="0" err="1">
              <a:latin typeface="+mj-lt"/>
            </a:rPr>
            <a:t>recognise</a:t>
          </a:r>
          <a:r>
            <a:rPr lang="en-US" sz="1200" kern="1200" dirty="0">
              <a:latin typeface="+mj-lt"/>
            </a:rPr>
            <a:t> deviation from normality</a:t>
          </a:r>
        </a:p>
        <a:p>
          <a:pPr marL="114300" lvl="1" indent="-114300" algn="l" defTabSz="533400">
            <a:lnSpc>
              <a:spcPct val="90000"/>
            </a:lnSpc>
            <a:spcBef>
              <a:spcPct val="0"/>
            </a:spcBef>
            <a:spcAft>
              <a:spcPct val="15000"/>
            </a:spcAft>
            <a:buChar char="•"/>
          </a:pPr>
          <a:r>
            <a:rPr lang="en-US" sz="1200" kern="1200" dirty="0">
              <a:latin typeface="+mj-lt"/>
            </a:rPr>
            <a:t>Appreciation of risk factors</a:t>
          </a:r>
        </a:p>
        <a:p>
          <a:pPr marL="114300" lvl="1" indent="-114300" algn="l" defTabSz="533400">
            <a:lnSpc>
              <a:spcPct val="90000"/>
            </a:lnSpc>
            <a:spcBef>
              <a:spcPct val="0"/>
            </a:spcBef>
            <a:spcAft>
              <a:spcPct val="15000"/>
            </a:spcAft>
            <a:buChar char="•"/>
          </a:pPr>
          <a:r>
            <a:rPr lang="en-US" sz="1200" kern="1200" dirty="0">
              <a:latin typeface="+mj-lt"/>
            </a:rPr>
            <a:t>Be aware of when you are escalating</a:t>
          </a:r>
        </a:p>
      </dsp:txBody>
      <dsp:txXfrm>
        <a:off x="34534" y="1363087"/>
        <a:ext cx="2061390" cy="1011097"/>
      </dsp:txXfrm>
    </dsp:sp>
    <dsp:sp modelId="{87A28F39-9787-4250-BF16-6923CBFB57FD}">
      <dsp:nvSpPr>
        <dsp:cNvPr id="0" name=""/>
        <dsp:cNvSpPr/>
      </dsp:nvSpPr>
      <dsp:spPr>
        <a:xfrm rot="20918327">
          <a:off x="1319603" y="1708292"/>
          <a:ext cx="2300646" cy="2300646"/>
        </a:xfrm>
        <a:prstGeom prst="leftCircularArrow">
          <a:avLst>
            <a:gd name="adj1" fmla="val 2782"/>
            <a:gd name="adj2" fmla="val 339432"/>
            <a:gd name="adj3" fmla="val 3160400"/>
            <a:gd name="adj4" fmla="val 10069947"/>
            <a:gd name="adj5" fmla="val 324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882064-4B15-4D00-A4B2-5C5178F85CA1}">
      <dsp:nvSpPr>
        <dsp:cNvPr id="0" name=""/>
        <dsp:cNvSpPr/>
      </dsp:nvSpPr>
      <dsp:spPr>
        <a:xfrm>
          <a:off x="472435" y="2480607"/>
          <a:ext cx="1888270" cy="750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Identify</a:t>
          </a:r>
        </a:p>
      </dsp:txBody>
      <dsp:txXfrm>
        <a:off x="494428" y="2502600"/>
        <a:ext cx="1844284" cy="706916"/>
      </dsp:txXfrm>
    </dsp:sp>
    <dsp:sp modelId="{CD01D58A-5E4A-4196-A434-A6EBA69E9F7E}">
      <dsp:nvSpPr>
        <dsp:cNvPr id="0" name=""/>
        <dsp:cNvSpPr/>
      </dsp:nvSpPr>
      <dsp:spPr>
        <a:xfrm>
          <a:off x="2608377" y="1666896"/>
          <a:ext cx="2124304" cy="17521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j-lt"/>
            </a:rPr>
            <a:t>Closed loop structured communication</a:t>
          </a:r>
        </a:p>
        <a:p>
          <a:pPr marL="114300" lvl="1" indent="-114300" algn="l" defTabSz="533400">
            <a:lnSpc>
              <a:spcPct val="90000"/>
            </a:lnSpc>
            <a:spcBef>
              <a:spcPct val="0"/>
            </a:spcBef>
            <a:spcAft>
              <a:spcPct val="15000"/>
            </a:spcAft>
            <a:buChar char="•"/>
          </a:pPr>
          <a:r>
            <a:rPr lang="en-US" sz="1200" kern="1200" dirty="0">
              <a:latin typeface="+mj-lt"/>
            </a:rPr>
            <a:t>Flattened MDT hierarchy</a:t>
          </a:r>
        </a:p>
        <a:p>
          <a:pPr marL="114300" lvl="1" indent="-114300" algn="l" defTabSz="533400">
            <a:lnSpc>
              <a:spcPct val="90000"/>
            </a:lnSpc>
            <a:spcBef>
              <a:spcPct val="0"/>
            </a:spcBef>
            <a:spcAft>
              <a:spcPct val="15000"/>
            </a:spcAft>
            <a:buChar char="•"/>
          </a:pPr>
          <a:r>
            <a:rPr lang="en-US" sz="1200" kern="1200" dirty="0">
              <a:latin typeface="+mj-lt"/>
            </a:rPr>
            <a:t>Assertive escalation / receptive action </a:t>
          </a:r>
        </a:p>
      </dsp:txBody>
      <dsp:txXfrm>
        <a:off x="2648698" y="2082668"/>
        <a:ext cx="2043662" cy="1296013"/>
      </dsp:txXfrm>
    </dsp:sp>
    <dsp:sp modelId="{780BD49D-99C0-4D25-94DC-73248C5315B9}">
      <dsp:nvSpPr>
        <dsp:cNvPr id="0" name=""/>
        <dsp:cNvSpPr/>
      </dsp:nvSpPr>
      <dsp:spPr>
        <a:xfrm rot="998080">
          <a:off x="3884360" y="550629"/>
          <a:ext cx="2542781" cy="2542781"/>
        </a:xfrm>
        <a:prstGeom prst="circularArrow">
          <a:avLst>
            <a:gd name="adj1" fmla="val 2517"/>
            <a:gd name="adj2" fmla="val 305221"/>
            <a:gd name="adj3" fmla="val 19224314"/>
            <a:gd name="adj4" fmla="val 12280556"/>
            <a:gd name="adj5" fmla="val 29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ABA205-A726-41D0-84A3-8B70CB282EBD}">
      <dsp:nvSpPr>
        <dsp:cNvPr id="0" name=""/>
        <dsp:cNvSpPr/>
      </dsp:nvSpPr>
      <dsp:spPr>
        <a:xfrm>
          <a:off x="3144792" y="1188773"/>
          <a:ext cx="1888270" cy="750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Communicate</a:t>
          </a:r>
        </a:p>
      </dsp:txBody>
      <dsp:txXfrm>
        <a:off x="3166785" y="1210766"/>
        <a:ext cx="1844284" cy="706916"/>
      </dsp:txXfrm>
    </dsp:sp>
    <dsp:sp modelId="{E9B7164E-10F2-40BB-AD15-1F100DBFD4F3}">
      <dsp:nvSpPr>
        <dsp:cNvPr id="0" name=""/>
        <dsp:cNvSpPr/>
      </dsp:nvSpPr>
      <dsp:spPr>
        <a:xfrm>
          <a:off x="5333827" y="1641017"/>
          <a:ext cx="2124304" cy="12328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mj-lt"/>
            </a:rPr>
            <a:t>Appropriate response and speed </a:t>
          </a:r>
        </a:p>
        <a:p>
          <a:pPr marL="114300" lvl="1" indent="-114300" algn="l" defTabSz="533400">
            <a:lnSpc>
              <a:spcPct val="90000"/>
            </a:lnSpc>
            <a:spcBef>
              <a:spcPct val="0"/>
            </a:spcBef>
            <a:spcAft>
              <a:spcPct val="15000"/>
            </a:spcAft>
            <a:buChar char="•"/>
          </a:pPr>
          <a:r>
            <a:rPr lang="en-US" sz="1200" kern="1200" dirty="0">
              <a:latin typeface="+mj-lt"/>
            </a:rPr>
            <a:t>Infrastructure – staff / theatres available</a:t>
          </a:r>
        </a:p>
      </dsp:txBody>
      <dsp:txXfrm>
        <a:off x="5362198" y="1669388"/>
        <a:ext cx="2067562" cy="911900"/>
      </dsp:txXfrm>
    </dsp:sp>
    <dsp:sp modelId="{DC808DB2-B66B-4982-ABFB-583FEAD52F00}">
      <dsp:nvSpPr>
        <dsp:cNvPr id="0" name=""/>
        <dsp:cNvSpPr/>
      </dsp:nvSpPr>
      <dsp:spPr>
        <a:xfrm>
          <a:off x="5805895" y="2758028"/>
          <a:ext cx="1888270" cy="7509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a:off x="5827888" y="2780021"/>
        <a:ext cx="1844284" cy="706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22A1-2BFB-4399-8C1E-AB9B35DD5379}">
      <dsp:nvSpPr>
        <dsp:cNvPr id="0" name=""/>
        <dsp:cNvSpPr/>
      </dsp:nvSpPr>
      <dsp:spPr>
        <a:xfrm>
          <a:off x="108676" y="1695906"/>
          <a:ext cx="2667021" cy="1854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44500">
            <a:lnSpc>
              <a:spcPct val="90000"/>
            </a:lnSpc>
            <a:spcBef>
              <a:spcPct val="0"/>
            </a:spcBef>
            <a:spcAft>
              <a:spcPct val="15000"/>
            </a:spcAft>
            <a:buChar char="•"/>
          </a:pPr>
          <a:endParaRPr lang="en-GB" sz="1000" kern="1200" dirty="0"/>
        </a:p>
        <a:p>
          <a:pPr marL="57150" lvl="1" indent="-57150" algn="l" defTabSz="444500">
            <a:lnSpc>
              <a:spcPct val="90000"/>
            </a:lnSpc>
            <a:spcBef>
              <a:spcPct val="0"/>
            </a:spcBef>
            <a:spcAft>
              <a:spcPct val="15000"/>
            </a:spcAft>
            <a:buChar char="•"/>
          </a:pPr>
          <a:r>
            <a:rPr lang="en-GB" sz="1000" kern="1200" dirty="0"/>
            <a:t>Identify what needs to change (review serious incident forms, observation of practice)</a:t>
          </a:r>
        </a:p>
        <a:p>
          <a:pPr marL="57150" lvl="1" indent="-57150" algn="l" defTabSz="444500">
            <a:lnSpc>
              <a:spcPct val="90000"/>
            </a:lnSpc>
            <a:spcBef>
              <a:spcPct val="0"/>
            </a:spcBef>
            <a:spcAft>
              <a:spcPct val="15000"/>
            </a:spcAft>
            <a:buChar char="•"/>
          </a:pPr>
          <a:r>
            <a:rPr lang="en-GB" sz="1000" kern="1200" dirty="0"/>
            <a:t>Exploring barriers and facilitators of the desired behaviours (interviews or focus groups with staff)</a:t>
          </a:r>
        </a:p>
        <a:p>
          <a:pPr marL="57150" lvl="1" indent="-57150" algn="l" defTabSz="444500">
            <a:lnSpc>
              <a:spcPct val="90000"/>
            </a:lnSpc>
            <a:spcBef>
              <a:spcPct val="0"/>
            </a:spcBef>
            <a:spcAft>
              <a:spcPct val="15000"/>
            </a:spcAft>
            <a:buChar char="•"/>
          </a:pPr>
          <a:r>
            <a:rPr lang="en-GB" sz="1000" kern="1200" dirty="0"/>
            <a:t>How often is the behaviour happening/not happening, team views on the reasons why using the COM-B model</a:t>
          </a:r>
        </a:p>
        <a:p>
          <a:pPr marL="57150" lvl="1" indent="-57150" algn="l" defTabSz="400050">
            <a:lnSpc>
              <a:spcPct val="90000"/>
            </a:lnSpc>
            <a:spcBef>
              <a:spcPct val="0"/>
            </a:spcBef>
            <a:spcAft>
              <a:spcPct val="15000"/>
            </a:spcAft>
            <a:buChar char="•"/>
          </a:pPr>
          <a:endParaRPr lang="en-GB" sz="900" kern="1200" dirty="0"/>
        </a:p>
      </dsp:txBody>
      <dsp:txXfrm>
        <a:off x="151344" y="1738574"/>
        <a:ext cx="2581685" cy="1371448"/>
      </dsp:txXfrm>
    </dsp:sp>
    <dsp:sp modelId="{4506B735-D201-4B22-95A5-F5F51E1118F3}">
      <dsp:nvSpPr>
        <dsp:cNvPr id="0" name=""/>
        <dsp:cNvSpPr/>
      </dsp:nvSpPr>
      <dsp:spPr>
        <a:xfrm>
          <a:off x="1377622" y="1314917"/>
          <a:ext cx="3243321" cy="3243321"/>
        </a:xfrm>
        <a:prstGeom prst="leftCircularArrow">
          <a:avLst>
            <a:gd name="adj1" fmla="val 2538"/>
            <a:gd name="adj2" fmla="val 307822"/>
            <a:gd name="adj3" fmla="val 2022468"/>
            <a:gd name="adj4" fmla="val 8963624"/>
            <a:gd name="adj5" fmla="val 29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6434CD-BE4F-43CE-BD58-631ECB0E664D}">
      <dsp:nvSpPr>
        <dsp:cNvPr id="0" name=""/>
        <dsp:cNvSpPr/>
      </dsp:nvSpPr>
      <dsp:spPr>
        <a:xfrm>
          <a:off x="418572" y="3306192"/>
          <a:ext cx="1937420" cy="77044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dirty="0"/>
            <a:t>Diagnostic phase</a:t>
          </a:r>
        </a:p>
      </dsp:txBody>
      <dsp:txXfrm>
        <a:off x="441138" y="3328758"/>
        <a:ext cx="1892288" cy="725316"/>
      </dsp:txXfrm>
    </dsp:sp>
    <dsp:sp modelId="{41694BF4-C057-4971-9EF2-76C6588756CA}">
      <dsp:nvSpPr>
        <dsp:cNvPr id="0" name=""/>
        <dsp:cNvSpPr/>
      </dsp:nvSpPr>
      <dsp:spPr>
        <a:xfrm>
          <a:off x="3128572" y="1697930"/>
          <a:ext cx="2791498" cy="20907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GB" sz="1000" kern="1200" dirty="0"/>
            <a:t>Developing impactful interventions to support/enable practice change</a:t>
          </a:r>
        </a:p>
        <a:p>
          <a:pPr marL="57150" lvl="1" indent="-57150" algn="l" defTabSz="444500">
            <a:lnSpc>
              <a:spcPct val="90000"/>
            </a:lnSpc>
            <a:spcBef>
              <a:spcPct val="0"/>
            </a:spcBef>
            <a:spcAft>
              <a:spcPct val="15000"/>
            </a:spcAft>
            <a:buChar char="•"/>
          </a:pPr>
          <a:r>
            <a:rPr lang="en-GB" sz="1000" kern="1200" dirty="0"/>
            <a:t>Targeting the factors known to hinder and/or facilitate the change</a:t>
          </a:r>
        </a:p>
        <a:p>
          <a:pPr marL="57150" lvl="1" indent="-57150" algn="l" defTabSz="444500">
            <a:lnSpc>
              <a:spcPct val="90000"/>
            </a:lnSpc>
            <a:spcBef>
              <a:spcPct val="0"/>
            </a:spcBef>
            <a:spcAft>
              <a:spcPct val="15000"/>
            </a:spcAft>
            <a:buChar char="•"/>
          </a:pPr>
          <a:r>
            <a:rPr lang="en-GB" sz="1000" kern="1200" dirty="0"/>
            <a:t>Interventions co-developed with staff to ensure buy-in </a:t>
          </a:r>
        </a:p>
        <a:p>
          <a:pPr marL="57150" lvl="1" indent="-57150" algn="l" defTabSz="444500">
            <a:lnSpc>
              <a:spcPct val="90000"/>
            </a:lnSpc>
            <a:spcBef>
              <a:spcPct val="0"/>
            </a:spcBef>
            <a:spcAft>
              <a:spcPct val="15000"/>
            </a:spcAft>
            <a:buChar char="•"/>
          </a:pPr>
          <a:r>
            <a:rPr lang="en-GB" sz="1000" kern="1200" dirty="0"/>
            <a:t>Consultations with women </a:t>
          </a:r>
        </a:p>
        <a:p>
          <a:pPr marL="57150" lvl="1" indent="-57150" algn="l" defTabSz="444500">
            <a:lnSpc>
              <a:spcPct val="90000"/>
            </a:lnSpc>
            <a:spcBef>
              <a:spcPct val="0"/>
            </a:spcBef>
            <a:spcAft>
              <a:spcPct val="15000"/>
            </a:spcAft>
            <a:buChar char="•"/>
          </a:pPr>
          <a:r>
            <a:rPr lang="en-GB" sz="1000" kern="1200" dirty="0"/>
            <a:t>Develop any training materials/resources  required for roll-out</a:t>
          </a:r>
        </a:p>
        <a:p>
          <a:pPr marL="57150" lvl="1" indent="-57150" algn="l" defTabSz="400050">
            <a:lnSpc>
              <a:spcPct val="90000"/>
            </a:lnSpc>
            <a:spcBef>
              <a:spcPct val="0"/>
            </a:spcBef>
            <a:spcAft>
              <a:spcPct val="15000"/>
            </a:spcAft>
            <a:buChar char="•"/>
          </a:pPr>
          <a:endParaRPr lang="en-GB" sz="900" kern="1200" dirty="0"/>
        </a:p>
      </dsp:txBody>
      <dsp:txXfrm>
        <a:off x="3176685" y="2194051"/>
        <a:ext cx="2695272" cy="1546469"/>
      </dsp:txXfrm>
    </dsp:sp>
    <dsp:sp modelId="{FFB07AE0-50BE-48F3-9423-52B872820849}">
      <dsp:nvSpPr>
        <dsp:cNvPr id="0" name=""/>
        <dsp:cNvSpPr/>
      </dsp:nvSpPr>
      <dsp:spPr>
        <a:xfrm>
          <a:off x="4459101" y="940865"/>
          <a:ext cx="3370343" cy="3370343"/>
        </a:xfrm>
        <a:prstGeom prst="circularArrow">
          <a:avLst>
            <a:gd name="adj1" fmla="val 2442"/>
            <a:gd name="adj2" fmla="val 295565"/>
            <a:gd name="adj3" fmla="val 19570336"/>
            <a:gd name="adj4" fmla="val 12616922"/>
            <a:gd name="adj5" fmla="val 284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F1E52A-9C9A-4213-B4A2-9D1D38F4AD87}">
      <dsp:nvSpPr>
        <dsp:cNvPr id="0" name=""/>
        <dsp:cNvSpPr/>
      </dsp:nvSpPr>
      <dsp:spPr>
        <a:xfrm>
          <a:off x="3677070" y="1460511"/>
          <a:ext cx="1937420" cy="77044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dirty="0"/>
            <a:t>Design phase</a:t>
          </a:r>
        </a:p>
      </dsp:txBody>
      <dsp:txXfrm>
        <a:off x="3699636" y="1483077"/>
        <a:ext cx="1892288" cy="725316"/>
      </dsp:txXfrm>
    </dsp:sp>
    <dsp:sp modelId="{9AA8E08D-E5FE-4206-89AC-950409231520}">
      <dsp:nvSpPr>
        <dsp:cNvPr id="0" name=""/>
        <dsp:cNvSpPr/>
      </dsp:nvSpPr>
      <dsp:spPr>
        <a:xfrm>
          <a:off x="6243150" y="1781239"/>
          <a:ext cx="2816324" cy="19964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57150" lvl="1" indent="-57150" algn="l" defTabSz="400050">
            <a:lnSpc>
              <a:spcPct val="90000"/>
            </a:lnSpc>
            <a:spcBef>
              <a:spcPct val="0"/>
            </a:spcBef>
            <a:spcAft>
              <a:spcPct val="15000"/>
            </a:spcAft>
            <a:buChar char="•"/>
          </a:pPr>
          <a:endParaRPr lang="en-GB" sz="900" kern="1200" dirty="0"/>
        </a:p>
        <a:p>
          <a:pPr marL="57150" lvl="1" indent="-57150" algn="l" defTabSz="444500">
            <a:lnSpc>
              <a:spcPct val="90000"/>
            </a:lnSpc>
            <a:spcBef>
              <a:spcPct val="0"/>
            </a:spcBef>
            <a:spcAft>
              <a:spcPct val="15000"/>
            </a:spcAft>
            <a:buChar char="•"/>
          </a:pPr>
          <a:r>
            <a:rPr lang="en-GB" sz="1000" kern="1200" dirty="0"/>
            <a:t>Put the agreed intervention{s) into place following agreement from the whole team</a:t>
          </a:r>
        </a:p>
        <a:p>
          <a:pPr marL="57150" lvl="1" indent="-57150" algn="l" defTabSz="444500">
            <a:lnSpc>
              <a:spcPct val="90000"/>
            </a:lnSpc>
            <a:spcBef>
              <a:spcPct val="0"/>
            </a:spcBef>
            <a:spcAft>
              <a:spcPct val="15000"/>
            </a:spcAft>
            <a:buChar char="•"/>
          </a:pPr>
          <a:r>
            <a:rPr lang="en-GB" sz="1000" kern="1200" dirty="0"/>
            <a:t>Deliver any training required to teams to carry out the desired behaviours</a:t>
          </a:r>
        </a:p>
        <a:p>
          <a:pPr marL="57150" lvl="1" indent="-57150" algn="l" defTabSz="444500">
            <a:lnSpc>
              <a:spcPct val="90000"/>
            </a:lnSpc>
            <a:spcBef>
              <a:spcPct val="0"/>
            </a:spcBef>
            <a:spcAft>
              <a:spcPct val="15000"/>
            </a:spcAft>
            <a:buChar char="•"/>
          </a:pPr>
          <a:r>
            <a:rPr lang="en-GB" sz="1000" kern="1200" dirty="0"/>
            <a:t>Baseline questionnaire with all staff prior to roll out</a:t>
          </a:r>
        </a:p>
        <a:p>
          <a:pPr marL="57150" lvl="1" indent="-57150" algn="l" defTabSz="444500">
            <a:lnSpc>
              <a:spcPct val="90000"/>
            </a:lnSpc>
            <a:spcBef>
              <a:spcPct val="0"/>
            </a:spcBef>
            <a:spcAft>
              <a:spcPct val="15000"/>
            </a:spcAft>
            <a:buChar char="•"/>
          </a:pPr>
          <a:r>
            <a:rPr lang="en-GB" sz="1000" kern="1200" dirty="0"/>
            <a:t>Repeat questionnaire following period of implementation (e.g. after 3 months)</a:t>
          </a:r>
        </a:p>
        <a:p>
          <a:pPr marL="57150" lvl="1" indent="-57150" algn="l" defTabSz="444500">
            <a:lnSpc>
              <a:spcPct val="90000"/>
            </a:lnSpc>
            <a:spcBef>
              <a:spcPct val="0"/>
            </a:spcBef>
            <a:spcAft>
              <a:spcPct val="15000"/>
            </a:spcAft>
            <a:buChar char="•"/>
          </a:pPr>
          <a:r>
            <a:rPr lang="en-GB" sz="1000" kern="1200" dirty="0"/>
            <a:t>Qualitative interviews/focus groups with selected staff to further explore the implementation of the intervention </a:t>
          </a:r>
        </a:p>
      </dsp:txBody>
      <dsp:txXfrm>
        <a:off x="6289093" y="1827182"/>
        <a:ext cx="2724438" cy="1476724"/>
      </dsp:txXfrm>
    </dsp:sp>
    <dsp:sp modelId="{FA9865E2-8C32-4125-8761-A1BEB011E47B}">
      <dsp:nvSpPr>
        <dsp:cNvPr id="0" name=""/>
        <dsp:cNvSpPr/>
      </dsp:nvSpPr>
      <dsp:spPr>
        <a:xfrm>
          <a:off x="8533085" y="2070592"/>
          <a:ext cx="2603259" cy="2603259"/>
        </a:xfrm>
        <a:prstGeom prst="leftCircularArrow">
          <a:avLst>
            <a:gd name="adj1" fmla="val 3162"/>
            <a:gd name="adj2" fmla="val 389150"/>
            <a:gd name="adj3" fmla="val 2083421"/>
            <a:gd name="adj4" fmla="val 8943250"/>
            <a:gd name="adj5" fmla="val 36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CFE72E-0F0B-4430-A2F2-1377CB85B383}">
      <dsp:nvSpPr>
        <dsp:cNvPr id="0" name=""/>
        <dsp:cNvSpPr/>
      </dsp:nvSpPr>
      <dsp:spPr>
        <a:xfrm>
          <a:off x="7035077" y="3524267"/>
          <a:ext cx="1937420" cy="77044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dirty="0"/>
            <a:t>Implementation</a:t>
          </a:r>
        </a:p>
      </dsp:txBody>
      <dsp:txXfrm>
        <a:off x="7057643" y="3546833"/>
        <a:ext cx="1892288" cy="725316"/>
      </dsp:txXfrm>
    </dsp:sp>
    <dsp:sp modelId="{BB814D4C-C6FA-4BA7-935D-6E1C7E787147}">
      <dsp:nvSpPr>
        <dsp:cNvPr id="0" name=""/>
        <dsp:cNvSpPr/>
      </dsp:nvSpPr>
      <dsp:spPr>
        <a:xfrm>
          <a:off x="9494280" y="2061953"/>
          <a:ext cx="2179598" cy="1797712"/>
        </a:xfrm>
        <a:prstGeom prst="roundRect">
          <a:avLst>
            <a:gd name="adj" fmla="val 10000"/>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474A68-8987-458F-BE35-14BB05AE6768}">
      <dsp:nvSpPr>
        <dsp:cNvPr id="0" name=""/>
        <dsp:cNvSpPr/>
      </dsp:nvSpPr>
      <dsp:spPr>
        <a:xfrm>
          <a:off x="9620874" y="2617931"/>
          <a:ext cx="1937420" cy="77044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GB" sz="2100" kern="1200" dirty="0"/>
            <a:t>Evaluation </a:t>
          </a:r>
        </a:p>
      </dsp:txBody>
      <dsp:txXfrm>
        <a:off x="9643440" y="2640497"/>
        <a:ext cx="1892288" cy="725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012A6-79F6-B84C-9B13-2E6AF9112CA5}">
      <dsp:nvSpPr>
        <dsp:cNvPr id="0" name=""/>
        <dsp:cNvSpPr/>
      </dsp:nvSpPr>
      <dsp:spPr>
        <a:xfrm>
          <a:off x="3779" y="2264"/>
          <a:ext cx="10508041" cy="16740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t>Campaign: Identify - Communicate - Act (Response)</a:t>
          </a:r>
        </a:p>
      </dsp:txBody>
      <dsp:txXfrm>
        <a:off x="52811" y="51296"/>
        <a:ext cx="10409977" cy="1576013"/>
      </dsp:txXfrm>
    </dsp:sp>
    <dsp:sp modelId="{9F40D720-DAFA-2C42-BCBC-D4C28A3C77C5}">
      <dsp:nvSpPr>
        <dsp:cNvPr id="0" name=""/>
        <dsp:cNvSpPr/>
      </dsp:nvSpPr>
      <dsp:spPr>
        <a:xfrm>
          <a:off x="0" y="1997196"/>
          <a:ext cx="3316932" cy="235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IDENTIFY</a:t>
          </a:r>
          <a:r>
            <a:rPr lang="en-GB" sz="1400" kern="1200" dirty="0"/>
            <a:t> –</a:t>
          </a:r>
        </a:p>
        <a:p>
          <a:pPr marL="0" lvl="0" indent="0" algn="ctr" defTabSz="622300">
            <a:lnSpc>
              <a:spcPct val="90000"/>
            </a:lnSpc>
            <a:spcBef>
              <a:spcPct val="0"/>
            </a:spcBef>
            <a:spcAft>
              <a:spcPct val="35000"/>
            </a:spcAft>
            <a:buNone/>
          </a:pPr>
          <a:r>
            <a:rPr lang="en-GB" sz="1400" b="1" kern="1200" dirty="0"/>
            <a:t>Team of the shift</a:t>
          </a:r>
          <a:r>
            <a:rPr lang="en-GB" sz="1400" kern="1200" dirty="0"/>
            <a:t>: Use checklist for setting up team of the shift – with visuals and prompts.</a:t>
          </a:r>
        </a:p>
        <a:p>
          <a:pPr marL="0" lvl="0" indent="0" algn="ctr" defTabSz="622300">
            <a:lnSpc>
              <a:spcPct val="90000"/>
            </a:lnSpc>
            <a:spcBef>
              <a:spcPct val="0"/>
            </a:spcBef>
            <a:spcAft>
              <a:spcPct val="35000"/>
            </a:spcAft>
            <a:buNone/>
          </a:pPr>
          <a:r>
            <a:rPr lang="en-GB" sz="1400" b="1" kern="1200" dirty="0"/>
            <a:t>Knowledge and skills</a:t>
          </a:r>
          <a:r>
            <a:rPr lang="en-GB" sz="1400" kern="1200" dirty="0"/>
            <a:t>: Develop educational material re knowledge, tools, escalation process: increasing conscious awareness</a:t>
          </a:r>
        </a:p>
      </dsp:txBody>
      <dsp:txXfrm>
        <a:off x="68950" y="2066146"/>
        <a:ext cx="3179032" cy="2216241"/>
      </dsp:txXfrm>
    </dsp:sp>
    <dsp:sp modelId="{CD9229F2-EE01-B24C-A084-D20F22D55557}">
      <dsp:nvSpPr>
        <dsp:cNvPr id="0" name=""/>
        <dsp:cNvSpPr/>
      </dsp:nvSpPr>
      <dsp:spPr>
        <a:xfrm>
          <a:off x="3599333" y="1994931"/>
          <a:ext cx="3316932" cy="235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COMMUNICATE</a:t>
          </a:r>
          <a:r>
            <a:rPr lang="en-GB" sz="1400" kern="1200" dirty="0"/>
            <a:t> -</a:t>
          </a:r>
          <a:r>
            <a:rPr lang="en-GB" sz="1400" b="0" kern="1200" dirty="0"/>
            <a:t>Use concise, safety critical language to communicate concerns and SBAR. </a:t>
          </a:r>
        </a:p>
        <a:p>
          <a:pPr marL="0" lvl="0" indent="0" algn="ctr" defTabSz="622300">
            <a:lnSpc>
              <a:spcPct val="90000"/>
            </a:lnSpc>
            <a:spcBef>
              <a:spcPct val="0"/>
            </a:spcBef>
            <a:spcAft>
              <a:spcPct val="35000"/>
            </a:spcAft>
            <a:buNone/>
          </a:pPr>
          <a:r>
            <a:rPr lang="en-GB" sz="1400" b="0" kern="1200" dirty="0"/>
            <a:t>Begin conversation with: </a:t>
          </a:r>
        </a:p>
        <a:p>
          <a:pPr marL="0" lvl="0" indent="0" algn="ctr" defTabSz="622300">
            <a:lnSpc>
              <a:spcPct val="90000"/>
            </a:lnSpc>
            <a:spcBef>
              <a:spcPct val="0"/>
            </a:spcBef>
            <a:spcAft>
              <a:spcPct val="35000"/>
            </a:spcAft>
            <a:buNone/>
          </a:pPr>
          <a:r>
            <a:rPr lang="en-GB" sz="1400" b="1" kern="1200" dirty="0"/>
            <a:t>“I need advice”</a:t>
          </a:r>
        </a:p>
        <a:p>
          <a:pPr marL="0" lvl="0" indent="0" algn="ctr" defTabSz="622300">
            <a:lnSpc>
              <a:spcPct val="90000"/>
            </a:lnSpc>
            <a:spcBef>
              <a:spcPct val="0"/>
            </a:spcBef>
            <a:spcAft>
              <a:spcPct val="35000"/>
            </a:spcAft>
            <a:buNone/>
          </a:pPr>
          <a:r>
            <a:rPr lang="en-GB" sz="1400" b="1" kern="1200" dirty="0"/>
            <a:t>“ I need to inform”</a:t>
          </a:r>
        </a:p>
        <a:p>
          <a:pPr marL="0" lvl="0" indent="0" algn="ctr" defTabSz="622300">
            <a:lnSpc>
              <a:spcPct val="90000"/>
            </a:lnSpc>
            <a:spcBef>
              <a:spcPct val="0"/>
            </a:spcBef>
            <a:spcAft>
              <a:spcPct val="35000"/>
            </a:spcAft>
            <a:buNone/>
          </a:pPr>
          <a:r>
            <a:rPr lang="en-GB" sz="1400" b="1" kern="1200" dirty="0"/>
            <a:t>“I need a response” </a:t>
          </a:r>
          <a:endParaRPr lang="en-GB" sz="1400" kern="1200" dirty="0"/>
        </a:p>
      </dsp:txBody>
      <dsp:txXfrm>
        <a:off x="3668283" y="2063881"/>
        <a:ext cx="3179032" cy="2216241"/>
      </dsp:txXfrm>
    </dsp:sp>
    <dsp:sp modelId="{D881DB94-8EF9-3B4D-9811-BC66C5B15B68}">
      <dsp:nvSpPr>
        <dsp:cNvPr id="0" name=""/>
        <dsp:cNvSpPr/>
      </dsp:nvSpPr>
      <dsp:spPr>
        <a:xfrm>
          <a:off x="7194888" y="1994931"/>
          <a:ext cx="3316932" cy="2354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ACT (AND RESPOND) </a:t>
          </a:r>
          <a:r>
            <a:rPr lang="en-GB" sz="1400" kern="1200" dirty="0"/>
            <a:t>- Teach or Treat</a:t>
          </a:r>
        </a:p>
        <a:p>
          <a:pPr marL="0" lvl="0" indent="0" algn="ctr" defTabSz="622300">
            <a:lnSpc>
              <a:spcPct val="90000"/>
            </a:lnSpc>
            <a:spcBef>
              <a:spcPct val="0"/>
            </a:spcBef>
            <a:spcAft>
              <a:spcPct val="35000"/>
            </a:spcAft>
            <a:buNone/>
          </a:pPr>
          <a:r>
            <a:rPr lang="en-GB" sz="1400" b="0" kern="1200" dirty="0"/>
            <a:t>Respond kindly, quickly and appropriately using </a:t>
          </a:r>
        </a:p>
        <a:p>
          <a:pPr marL="0" lvl="0" indent="0" algn="ctr" defTabSz="622300">
            <a:lnSpc>
              <a:spcPct val="90000"/>
            </a:lnSpc>
            <a:spcBef>
              <a:spcPct val="0"/>
            </a:spcBef>
            <a:spcAft>
              <a:spcPct val="35000"/>
            </a:spcAft>
            <a:buNone/>
          </a:pPr>
          <a:r>
            <a:rPr lang="en-GB" sz="1400" b="1" kern="1200" dirty="0"/>
            <a:t>TEACH “Tell me what you think and why, I’ll do the same so we can discuss” </a:t>
          </a:r>
        </a:p>
        <a:p>
          <a:pPr marL="0" lvl="0" indent="0" algn="ctr" defTabSz="622300">
            <a:lnSpc>
              <a:spcPct val="90000"/>
            </a:lnSpc>
            <a:spcBef>
              <a:spcPct val="0"/>
            </a:spcBef>
            <a:spcAft>
              <a:spcPct val="35000"/>
            </a:spcAft>
            <a:buNone/>
          </a:pPr>
          <a:r>
            <a:rPr lang="en-GB" sz="1400" b="1" kern="1200" dirty="0"/>
            <a:t>or </a:t>
          </a:r>
        </a:p>
        <a:p>
          <a:pPr marL="0" lvl="0" indent="0" algn="ctr" defTabSz="622300">
            <a:lnSpc>
              <a:spcPct val="90000"/>
            </a:lnSpc>
            <a:spcBef>
              <a:spcPct val="0"/>
            </a:spcBef>
            <a:spcAft>
              <a:spcPct val="35000"/>
            </a:spcAft>
            <a:buNone/>
          </a:pPr>
          <a:r>
            <a:rPr lang="en-GB" sz="1400" b="1" kern="1200" dirty="0"/>
            <a:t>TREAT “Lets take action to the clinical escalation” </a:t>
          </a:r>
          <a:endParaRPr lang="en-GB" sz="1400" kern="1200" dirty="0"/>
        </a:p>
      </dsp:txBody>
      <dsp:txXfrm>
        <a:off x="7263838" y="2063881"/>
        <a:ext cx="3179032" cy="2216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E4150-05AC-A44A-9AEE-15DCB6861A4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D44FA-8E7B-8542-B905-54C8F5B37DA1}">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reduce delays in escalation by improving the response escalation and action taken</a:t>
          </a:r>
          <a:endParaRPr lang="en-US" sz="2300" kern="1200"/>
        </a:p>
      </dsp:txBody>
      <dsp:txXfrm>
        <a:off x="0" y="531"/>
        <a:ext cx="10515600" cy="870055"/>
      </dsp:txXfrm>
    </dsp:sp>
    <dsp:sp modelId="{0B2A9C3F-241C-0C49-80C9-80C3A276A4B9}">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C5142F-8630-3945-BA57-A704B27B8AC5}">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standardise the use of safety critical language</a:t>
          </a:r>
          <a:endParaRPr lang="en-US" sz="2300" kern="1200"/>
        </a:p>
      </dsp:txBody>
      <dsp:txXfrm>
        <a:off x="0" y="870586"/>
        <a:ext cx="10515600" cy="870055"/>
      </dsp:txXfrm>
    </dsp:sp>
    <dsp:sp modelId="{36162A28-C5AA-4447-9E62-ACEDA029C50E}">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C33D6-B1E5-764B-A022-EFA7C741B909}">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reduce feelings of hierarchy, creating a supportive environment which empowers staff of all levels to speak up when they identify deterioration or a potential mistake</a:t>
          </a:r>
          <a:endParaRPr lang="en-US" sz="2300" kern="1200"/>
        </a:p>
      </dsp:txBody>
      <dsp:txXfrm>
        <a:off x="0" y="1740641"/>
        <a:ext cx="10515600" cy="870055"/>
      </dsp:txXfrm>
    </dsp:sp>
    <dsp:sp modelId="{DF29C538-EC11-7442-BB5C-F073C8C03B71}">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D94B7-7C46-2B42-9FC9-62408164419D}">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promote a culture of respect, kindness and civility amongst staff members, normalising positive feedback and saying thank you to each other</a:t>
          </a:r>
          <a:endParaRPr lang="en-US" sz="2300" kern="1200"/>
        </a:p>
      </dsp:txBody>
      <dsp:txXfrm>
        <a:off x="0" y="2610696"/>
        <a:ext cx="10515600" cy="870055"/>
      </dsp:txXfrm>
    </dsp:sp>
    <dsp:sp modelId="{8433CE94-B2D2-8941-8E8E-7F8770E8438B}">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4F11D-6125-2449-A498-045E020EC6DC}">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To improve the ways in which we listen to women</a:t>
          </a:r>
          <a:endParaRPr lang="en-US" sz="2300" kern="1200"/>
        </a:p>
      </dsp:txBody>
      <dsp:txXfrm>
        <a:off x="0" y="3480751"/>
        <a:ext cx="10515600" cy="870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F3542-DFC1-D44C-A110-27FD939FDDE2}">
      <dsp:nvSpPr>
        <dsp:cNvPr id="0" name=""/>
        <dsp:cNvSpPr/>
      </dsp:nvSpPr>
      <dsp:spPr>
        <a:xfrm>
          <a:off x="3080" y="587032"/>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impact of local diagnostics </a:t>
          </a:r>
          <a:endParaRPr lang="en-US" sz="1900" kern="1200"/>
        </a:p>
      </dsp:txBody>
      <dsp:txXfrm>
        <a:off x="3080" y="587032"/>
        <a:ext cx="2444055" cy="1466433"/>
      </dsp:txXfrm>
    </dsp:sp>
    <dsp:sp modelId="{615D41AF-D7C9-D744-A90A-07E74ABD08F6}">
      <dsp:nvSpPr>
        <dsp:cNvPr id="0" name=""/>
        <dsp:cNvSpPr/>
      </dsp:nvSpPr>
      <dsp:spPr>
        <a:xfrm>
          <a:off x="2691541" y="587032"/>
          <a:ext cx="2444055" cy="146643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Maternity units across the country have more in common than they realise</a:t>
          </a:r>
          <a:endParaRPr lang="en-US" sz="1900" kern="1200"/>
        </a:p>
      </dsp:txBody>
      <dsp:txXfrm>
        <a:off x="2691541" y="587032"/>
        <a:ext cx="2444055" cy="1466433"/>
      </dsp:txXfrm>
    </dsp:sp>
    <dsp:sp modelId="{0C30E157-EC13-F443-8162-6B711748335A}">
      <dsp:nvSpPr>
        <dsp:cNvPr id="0" name=""/>
        <dsp:cNvSpPr/>
      </dsp:nvSpPr>
      <dsp:spPr>
        <a:xfrm>
          <a:off x="5380002" y="587032"/>
          <a:ext cx="2444055" cy="146643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impact of human factors and safety thinking underpinning interventions</a:t>
          </a:r>
          <a:endParaRPr lang="en-US" sz="1900" kern="1200" dirty="0"/>
        </a:p>
      </dsp:txBody>
      <dsp:txXfrm>
        <a:off x="5380002" y="587032"/>
        <a:ext cx="2444055" cy="1466433"/>
      </dsp:txXfrm>
    </dsp:sp>
    <dsp:sp modelId="{E93694DD-26ED-B247-A79F-56796AC16393}">
      <dsp:nvSpPr>
        <dsp:cNvPr id="0" name=""/>
        <dsp:cNvSpPr/>
      </dsp:nvSpPr>
      <dsp:spPr>
        <a:xfrm>
          <a:off x="8068463" y="587032"/>
          <a:ext cx="2444055" cy="146643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impact of “campaign methodology”</a:t>
          </a:r>
          <a:endParaRPr lang="en-US" sz="1900" kern="1200" dirty="0"/>
        </a:p>
      </dsp:txBody>
      <dsp:txXfrm>
        <a:off x="8068463" y="587032"/>
        <a:ext cx="2444055" cy="1466433"/>
      </dsp:txXfrm>
    </dsp:sp>
    <dsp:sp modelId="{01DC0575-39C3-C940-80E7-476BF4B7BAB3}">
      <dsp:nvSpPr>
        <dsp:cNvPr id="0" name=""/>
        <dsp:cNvSpPr/>
      </dsp:nvSpPr>
      <dsp:spPr>
        <a:xfrm>
          <a:off x="3080" y="2297871"/>
          <a:ext cx="2444055" cy="146643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Break large ambitions into small, manageable projects</a:t>
          </a:r>
          <a:endParaRPr lang="en-US" sz="1900" kern="1200"/>
        </a:p>
      </dsp:txBody>
      <dsp:txXfrm>
        <a:off x="3080" y="2297871"/>
        <a:ext cx="2444055" cy="1466433"/>
      </dsp:txXfrm>
    </dsp:sp>
    <dsp:sp modelId="{0FD2A581-C866-464E-B192-264883583F7B}">
      <dsp:nvSpPr>
        <dsp:cNvPr id="0" name=""/>
        <dsp:cNvSpPr/>
      </dsp:nvSpPr>
      <dsp:spPr>
        <a:xfrm>
          <a:off x="2691541" y="2297871"/>
          <a:ext cx="2444055" cy="146643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importance of the “bottom up” approach</a:t>
          </a:r>
          <a:endParaRPr lang="en-US" sz="1900" kern="1200" dirty="0"/>
        </a:p>
      </dsp:txBody>
      <dsp:txXfrm>
        <a:off x="2691541" y="2297871"/>
        <a:ext cx="2444055" cy="1466433"/>
      </dsp:txXfrm>
    </dsp:sp>
    <dsp:sp modelId="{413AF3F6-AEC6-F844-9E67-49E3DDBAABDB}">
      <dsp:nvSpPr>
        <dsp:cNvPr id="0" name=""/>
        <dsp:cNvSpPr/>
      </dsp:nvSpPr>
      <dsp:spPr>
        <a:xfrm>
          <a:off x="5380002" y="2297871"/>
          <a:ext cx="2444055" cy="146643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Measure improvement and celebrate successes</a:t>
          </a:r>
          <a:endParaRPr lang="en-US" sz="1900" kern="1200" dirty="0"/>
        </a:p>
      </dsp:txBody>
      <dsp:txXfrm>
        <a:off x="5380002" y="2297871"/>
        <a:ext cx="2444055" cy="1466433"/>
      </dsp:txXfrm>
    </dsp:sp>
    <dsp:sp modelId="{2393CA41-CFFB-1D48-94F8-0C733C303732}">
      <dsp:nvSpPr>
        <dsp:cNvPr id="0" name=""/>
        <dsp:cNvSpPr/>
      </dsp:nvSpPr>
      <dsp:spPr>
        <a:xfrm>
          <a:off x="8068463" y="2297871"/>
          <a:ext cx="2444055" cy="146643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Cake is a key safety intervention in maternity – we need to look after our staff</a:t>
          </a:r>
          <a:endParaRPr lang="en-US" sz="1900" kern="1200" dirty="0"/>
        </a:p>
      </dsp:txBody>
      <dsp:txXfrm>
        <a:off x="8068463" y="2297871"/>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280" cy="498555"/>
          </a:xfrm>
          <a:prstGeom prst="rect">
            <a:avLst/>
          </a:prstGeom>
        </p:spPr>
        <p:txBody>
          <a:bodyPr vert="horz" lIns="91733" tIns="45866" rIns="91733" bIns="45866" rtlCol="0"/>
          <a:lstStyle>
            <a:lvl1pPr algn="l">
              <a:defRPr sz="1200"/>
            </a:lvl1pPr>
          </a:lstStyle>
          <a:p>
            <a:endParaRPr lang="en-GB"/>
          </a:p>
        </p:txBody>
      </p:sp>
      <p:sp>
        <p:nvSpPr>
          <p:cNvPr id="3" name="Date Placeholder 2"/>
          <p:cNvSpPr>
            <a:spLocks noGrp="1"/>
          </p:cNvSpPr>
          <p:nvPr>
            <p:ph type="dt" sz="quarter" idx="1"/>
          </p:nvPr>
        </p:nvSpPr>
        <p:spPr>
          <a:xfrm>
            <a:off x="3884120" y="0"/>
            <a:ext cx="2972280" cy="498555"/>
          </a:xfrm>
          <a:prstGeom prst="rect">
            <a:avLst/>
          </a:prstGeom>
        </p:spPr>
        <p:txBody>
          <a:bodyPr vert="horz" lIns="91733" tIns="45866" rIns="91733" bIns="45866" rtlCol="0"/>
          <a:lstStyle>
            <a:lvl1pPr algn="r">
              <a:defRPr sz="1200"/>
            </a:lvl1pPr>
          </a:lstStyle>
          <a:p>
            <a:fld id="{2C9C4F06-7E2D-4929-A22E-B8B5AA89561D}" type="datetimeFigureOut">
              <a:rPr lang="en-GB" smtClean="0"/>
              <a:t>10/03/2022</a:t>
            </a:fld>
            <a:endParaRPr lang="en-GB"/>
          </a:p>
        </p:txBody>
      </p:sp>
      <p:sp>
        <p:nvSpPr>
          <p:cNvPr id="4" name="Footer Placeholder 3"/>
          <p:cNvSpPr>
            <a:spLocks noGrp="1"/>
          </p:cNvSpPr>
          <p:nvPr>
            <p:ph type="ftr" sz="quarter" idx="2"/>
          </p:nvPr>
        </p:nvSpPr>
        <p:spPr>
          <a:xfrm>
            <a:off x="0" y="9447134"/>
            <a:ext cx="2972280" cy="498555"/>
          </a:xfrm>
          <a:prstGeom prst="rect">
            <a:avLst/>
          </a:prstGeom>
        </p:spPr>
        <p:txBody>
          <a:bodyPr vert="horz" lIns="91733" tIns="45866" rIns="91733" bIns="45866" rtlCol="0" anchor="b"/>
          <a:lstStyle>
            <a:lvl1pPr algn="l">
              <a:defRPr sz="1200"/>
            </a:lvl1pPr>
          </a:lstStyle>
          <a:p>
            <a:endParaRPr lang="en-GB"/>
          </a:p>
        </p:txBody>
      </p:sp>
      <p:sp>
        <p:nvSpPr>
          <p:cNvPr id="5" name="Slide Number Placeholder 4"/>
          <p:cNvSpPr>
            <a:spLocks noGrp="1"/>
          </p:cNvSpPr>
          <p:nvPr>
            <p:ph type="sldNum" sz="quarter" idx="3"/>
          </p:nvPr>
        </p:nvSpPr>
        <p:spPr>
          <a:xfrm>
            <a:off x="3884120" y="9447134"/>
            <a:ext cx="2972280" cy="498555"/>
          </a:xfrm>
          <a:prstGeom prst="rect">
            <a:avLst/>
          </a:prstGeom>
        </p:spPr>
        <p:txBody>
          <a:bodyPr vert="horz" lIns="91733" tIns="45866" rIns="91733" bIns="45866" rtlCol="0" anchor="b"/>
          <a:lstStyle>
            <a:lvl1pPr algn="r">
              <a:defRPr sz="1200"/>
            </a:lvl1pPr>
          </a:lstStyle>
          <a:p>
            <a:fld id="{5A2C7169-DAF1-4534-A105-F1131836B9B7}" type="slidenum">
              <a:rPr lang="en-GB" smtClean="0"/>
              <a:t>‹#›</a:t>
            </a:fld>
            <a:endParaRPr lang="en-GB"/>
          </a:p>
        </p:txBody>
      </p:sp>
    </p:spTree>
    <p:extLst>
      <p:ext uri="{BB962C8B-B14F-4D97-AF65-F5344CB8AC3E}">
        <p14:creationId xmlns:p14="http://schemas.microsoft.com/office/powerpoint/2010/main" val="2542380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99012"/>
          </a:xfrm>
          <a:prstGeom prst="rect">
            <a:avLst/>
          </a:prstGeom>
        </p:spPr>
        <p:txBody>
          <a:bodyPr vert="horz" lIns="91725" tIns="45862" rIns="91725" bIns="45862"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725" tIns="45862" rIns="91725" bIns="45862" rtlCol="0"/>
          <a:lstStyle>
            <a:lvl1pPr algn="r">
              <a:defRPr sz="1200"/>
            </a:lvl1pPr>
          </a:lstStyle>
          <a:p>
            <a:fld id="{013A25B8-D076-4E7D-8E66-35C43755EFE3}" type="datetimeFigureOut">
              <a:rPr lang="en-GB" smtClean="0"/>
              <a:t>10/03/2022</a:t>
            </a:fld>
            <a:endParaRPr lang="en-GB"/>
          </a:p>
        </p:txBody>
      </p:sp>
      <p:sp>
        <p:nvSpPr>
          <p:cNvPr id="4" name="Slide Image Placeholder 3"/>
          <p:cNvSpPr>
            <a:spLocks noGrp="1" noRot="1" noChangeAspect="1"/>
          </p:cNvSpPr>
          <p:nvPr>
            <p:ph type="sldImg" idx="2"/>
          </p:nvPr>
        </p:nvSpPr>
        <p:spPr>
          <a:xfrm>
            <a:off x="446088" y="1243013"/>
            <a:ext cx="5965825" cy="3355975"/>
          </a:xfrm>
          <a:prstGeom prst="rect">
            <a:avLst/>
          </a:prstGeom>
          <a:noFill/>
          <a:ln w="12700">
            <a:solidFill>
              <a:prstClr val="black"/>
            </a:solidFill>
          </a:ln>
        </p:spPr>
        <p:txBody>
          <a:bodyPr vert="horz" lIns="91725" tIns="45862" rIns="91725" bIns="45862" rtlCol="0" anchor="ctr"/>
          <a:lstStyle/>
          <a:p>
            <a:endParaRPr lang="en-GB"/>
          </a:p>
        </p:txBody>
      </p:sp>
      <p:sp>
        <p:nvSpPr>
          <p:cNvPr id="5" name="Notes Placeholder 4"/>
          <p:cNvSpPr>
            <a:spLocks noGrp="1"/>
          </p:cNvSpPr>
          <p:nvPr>
            <p:ph type="body" sz="quarter" idx="3"/>
          </p:nvPr>
        </p:nvSpPr>
        <p:spPr>
          <a:xfrm>
            <a:off x="685801" y="4786364"/>
            <a:ext cx="5486400" cy="3916114"/>
          </a:xfrm>
          <a:prstGeom prst="rect">
            <a:avLst/>
          </a:prstGeom>
        </p:spPr>
        <p:txBody>
          <a:bodyPr vert="horz" lIns="91725" tIns="45862" rIns="91725" bIns="458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6680"/>
            <a:ext cx="2971800" cy="499011"/>
          </a:xfrm>
          <a:prstGeom prst="rect">
            <a:avLst/>
          </a:prstGeom>
        </p:spPr>
        <p:txBody>
          <a:bodyPr vert="horz" lIns="91725" tIns="45862" rIns="91725" bIns="45862"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80"/>
            <a:ext cx="2971800" cy="499011"/>
          </a:xfrm>
          <a:prstGeom prst="rect">
            <a:avLst/>
          </a:prstGeom>
        </p:spPr>
        <p:txBody>
          <a:bodyPr vert="horz" lIns="91725" tIns="45862" rIns="91725" bIns="45862" rtlCol="0" anchor="b"/>
          <a:lstStyle>
            <a:lvl1pPr algn="r">
              <a:defRPr sz="1200"/>
            </a:lvl1pPr>
          </a:lstStyle>
          <a:p>
            <a:fld id="{16EFD140-BF9E-45C7-B646-137D81AA26C9}" type="slidenum">
              <a:rPr lang="en-GB" smtClean="0"/>
              <a:t>‹#›</a:t>
            </a:fld>
            <a:endParaRPr lang="en-GB"/>
          </a:p>
        </p:txBody>
      </p:sp>
    </p:spTree>
    <p:extLst>
      <p:ext uri="{BB962C8B-B14F-4D97-AF65-F5344CB8AC3E}">
        <p14:creationId xmlns:p14="http://schemas.microsoft.com/office/powerpoint/2010/main" val="177566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7326">
              <a:defRPr/>
            </a:pPr>
            <a:fld id="{5A9B606A-60C2-438E-9DF6-D1FBC2DAFF80}" type="slidenum">
              <a:rPr lang="en-GB">
                <a:solidFill>
                  <a:prstClr val="black"/>
                </a:solidFill>
                <a:latin typeface="Calibri" panose="020F0502020204030204"/>
              </a:rPr>
              <a:pPr defTabSz="917326">
                <a:def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93558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CB90A-C289-4D5B-B7BD-C0306BE4189C}" type="slidenum">
              <a:rPr lang="en-GB" smtClean="0"/>
              <a:t>3</a:t>
            </a:fld>
            <a:endParaRPr lang="en-GB" dirty="0"/>
          </a:p>
        </p:txBody>
      </p:sp>
    </p:spTree>
    <p:extLst>
      <p:ext uri="{BB962C8B-B14F-4D97-AF65-F5344CB8AC3E}">
        <p14:creationId xmlns:p14="http://schemas.microsoft.com/office/powerpoint/2010/main" val="193463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CB90A-C289-4D5B-B7BD-C0306BE4189C}" type="slidenum">
              <a:rPr lang="en-GB" smtClean="0"/>
              <a:t>6</a:t>
            </a:fld>
            <a:endParaRPr lang="en-GB" dirty="0"/>
          </a:p>
        </p:txBody>
      </p:sp>
    </p:spTree>
    <p:extLst>
      <p:ext uri="{BB962C8B-B14F-4D97-AF65-F5344CB8AC3E}">
        <p14:creationId xmlns:p14="http://schemas.microsoft.com/office/powerpoint/2010/main" val="255738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3 basic steps</a:t>
            </a:r>
            <a:r>
              <a:rPr lang="en-GB" baseline="0" dirty="0"/>
              <a:t> and preconditions that have to happen in effective clinical escalation:</a:t>
            </a:r>
          </a:p>
          <a:p>
            <a:endParaRPr lang="en-GB" baseline="0" dirty="0"/>
          </a:p>
          <a:p>
            <a:pPr marL="171450" indent="-171450">
              <a:buFont typeface="Arial" panose="020B0604020202020204" pitchFamily="34" charset="0"/>
              <a:buChar char="•"/>
            </a:pPr>
            <a:r>
              <a:rPr lang="en-GB" b="1" baseline="0" dirty="0"/>
              <a:t>Identify</a:t>
            </a:r>
            <a:r>
              <a:rPr lang="en-GB" baseline="0" dirty="0"/>
              <a:t> – that there is a clinical problem/deterioration </a:t>
            </a:r>
          </a:p>
          <a:p>
            <a:pPr marL="171450" indent="-171450">
              <a:buFont typeface="Arial" panose="020B0604020202020204" pitchFamily="34" charset="0"/>
              <a:buChar char="•"/>
            </a:pPr>
            <a:r>
              <a:rPr lang="en-GB" b="1" baseline="0" dirty="0"/>
              <a:t>Communicate</a:t>
            </a:r>
            <a:r>
              <a:rPr lang="en-GB" baseline="0" dirty="0"/>
              <a:t> – escalation the concern</a:t>
            </a:r>
          </a:p>
          <a:p>
            <a:pPr marL="171450" indent="-171450">
              <a:buFont typeface="Arial" panose="020B0604020202020204" pitchFamily="34" charset="0"/>
              <a:buChar char="•"/>
            </a:pPr>
            <a:r>
              <a:rPr lang="en-GB" b="1" baseline="0" dirty="0"/>
              <a:t>Act</a:t>
            </a:r>
            <a:r>
              <a:rPr lang="en-GB" baseline="0" dirty="0"/>
              <a:t> – get the appropriate response in the right time</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Anything else?</a:t>
            </a:r>
          </a:p>
          <a:p>
            <a:pPr marL="171450" indent="-171450">
              <a:buFont typeface="Arial" panose="020B0604020202020204" pitchFamily="34" charset="0"/>
              <a:buChar char="•"/>
            </a:pPr>
            <a:r>
              <a:rPr lang="en-GB" baseline="0" dirty="0"/>
              <a:t>Intrinsic factors – confidence, motivation, competence</a:t>
            </a:r>
          </a:p>
          <a:p>
            <a:pPr marL="171450" indent="-171450">
              <a:buFont typeface="Arial" panose="020B0604020202020204" pitchFamily="34" charset="0"/>
              <a:buChar char="•"/>
            </a:pPr>
            <a:r>
              <a:rPr lang="en-GB" baseline="0" dirty="0" err="1"/>
              <a:t>Extrinisic</a:t>
            </a:r>
            <a:r>
              <a:rPr lang="en-GB" baseline="0" dirty="0"/>
              <a:t> factors </a:t>
            </a:r>
          </a:p>
          <a:p>
            <a:pPr marL="171450" indent="-171450">
              <a:buFont typeface="Arial" panose="020B0604020202020204" pitchFamily="34" charset="0"/>
              <a:buChar char="•"/>
            </a:pPr>
            <a:r>
              <a:rPr lang="en-GB" baseline="0" dirty="0"/>
              <a:t>Environment </a:t>
            </a:r>
            <a:r>
              <a:rPr lang="en-GB" baseline="0" dirty="0" err="1"/>
              <a:t>etc</a:t>
            </a:r>
            <a:endParaRPr lang="en-GB" dirty="0"/>
          </a:p>
        </p:txBody>
      </p:sp>
      <p:sp>
        <p:nvSpPr>
          <p:cNvPr id="4" name="Slide Number Placeholder 3"/>
          <p:cNvSpPr>
            <a:spLocks noGrp="1"/>
          </p:cNvSpPr>
          <p:nvPr>
            <p:ph type="sldNum" sz="quarter" idx="10"/>
          </p:nvPr>
        </p:nvSpPr>
        <p:spPr/>
        <p:txBody>
          <a:bodyPr/>
          <a:lstStyle/>
          <a:p>
            <a:fld id="{A5FB7E8A-D434-482C-A687-2D4F40B37B0B}" type="slidenum">
              <a:rPr lang="en-GB" smtClean="0"/>
              <a:t>9</a:t>
            </a:fld>
            <a:endParaRPr lang="en-GB"/>
          </a:p>
        </p:txBody>
      </p:sp>
    </p:spTree>
    <p:extLst>
      <p:ext uri="{BB962C8B-B14F-4D97-AF65-F5344CB8AC3E}">
        <p14:creationId xmlns:p14="http://schemas.microsoft.com/office/powerpoint/2010/main" val="3888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7326">
              <a:defRPr/>
            </a:pPr>
            <a:fld id="{840C011B-C8D4-43C8-B3AE-485F76C8A2EA}" type="slidenum">
              <a:rPr lang="en-GB">
                <a:solidFill>
                  <a:prstClr val="black"/>
                </a:solidFill>
                <a:latin typeface="Calibri" panose="020F0502020204030204"/>
              </a:rPr>
              <a:pPr defTabSz="917326">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32606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CB90A-C289-4D5B-B7BD-C0306BE4189C}" type="slidenum">
              <a:rPr lang="en-GB" smtClean="0"/>
              <a:t>11</a:t>
            </a:fld>
            <a:endParaRPr lang="en-GB" dirty="0"/>
          </a:p>
        </p:txBody>
      </p:sp>
    </p:spTree>
    <p:extLst>
      <p:ext uri="{BB962C8B-B14F-4D97-AF65-F5344CB8AC3E}">
        <p14:creationId xmlns:p14="http://schemas.microsoft.com/office/powerpoint/2010/main" val="416180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EFD140-BF9E-45C7-B646-137D81AA26C9}" type="slidenum">
              <a:rPr lang="en-GB" smtClean="0"/>
              <a:t>17</a:t>
            </a:fld>
            <a:endParaRPr lang="en-GB"/>
          </a:p>
        </p:txBody>
      </p:sp>
    </p:spTree>
    <p:extLst>
      <p:ext uri="{BB962C8B-B14F-4D97-AF65-F5344CB8AC3E}">
        <p14:creationId xmlns:p14="http://schemas.microsoft.com/office/powerpoint/2010/main" val="355560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38321" indent="-283970">
              <a:defRPr>
                <a:solidFill>
                  <a:schemeClr val="tx1"/>
                </a:solidFill>
                <a:latin typeface="Calibri" panose="020F0502020204030204" pitchFamily="34" charset="0"/>
              </a:defRPr>
            </a:lvl2pPr>
            <a:lvl3pPr marL="1135879" indent="-227176">
              <a:defRPr>
                <a:solidFill>
                  <a:schemeClr val="tx1"/>
                </a:solidFill>
                <a:latin typeface="Calibri" panose="020F0502020204030204" pitchFamily="34" charset="0"/>
              </a:defRPr>
            </a:lvl3pPr>
            <a:lvl4pPr marL="1590231" indent="-227176">
              <a:defRPr>
                <a:solidFill>
                  <a:schemeClr val="tx1"/>
                </a:solidFill>
                <a:latin typeface="Calibri" panose="020F0502020204030204" pitchFamily="34" charset="0"/>
              </a:defRPr>
            </a:lvl4pPr>
            <a:lvl5pPr marL="2044582" indent="-227176">
              <a:defRPr>
                <a:solidFill>
                  <a:schemeClr val="tx1"/>
                </a:solidFill>
                <a:latin typeface="Calibri" panose="020F0502020204030204" pitchFamily="34" charset="0"/>
              </a:defRPr>
            </a:lvl5pPr>
            <a:lvl6pPr marL="2498934" indent="-227176" fontAlgn="base">
              <a:spcBef>
                <a:spcPct val="0"/>
              </a:spcBef>
              <a:spcAft>
                <a:spcPct val="0"/>
              </a:spcAft>
              <a:defRPr>
                <a:solidFill>
                  <a:schemeClr val="tx1"/>
                </a:solidFill>
                <a:latin typeface="Calibri" panose="020F0502020204030204" pitchFamily="34" charset="0"/>
              </a:defRPr>
            </a:lvl6pPr>
            <a:lvl7pPr marL="2953285" indent="-227176" fontAlgn="base">
              <a:spcBef>
                <a:spcPct val="0"/>
              </a:spcBef>
              <a:spcAft>
                <a:spcPct val="0"/>
              </a:spcAft>
              <a:defRPr>
                <a:solidFill>
                  <a:schemeClr val="tx1"/>
                </a:solidFill>
                <a:latin typeface="Calibri" panose="020F0502020204030204" pitchFamily="34" charset="0"/>
              </a:defRPr>
            </a:lvl7pPr>
            <a:lvl8pPr marL="3407637" indent="-227176" fontAlgn="base">
              <a:spcBef>
                <a:spcPct val="0"/>
              </a:spcBef>
              <a:spcAft>
                <a:spcPct val="0"/>
              </a:spcAft>
              <a:defRPr>
                <a:solidFill>
                  <a:schemeClr val="tx1"/>
                </a:solidFill>
                <a:latin typeface="Calibri" panose="020F0502020204030204" pitchFamily="34" charset="0"/>
              </a:defRPr>
            </a:lvl8pPr>
            <a:lvl9pPr marL="3861989" indent="-227176" fontAlgn="base">
              <a:spcBef>
                <a:spcPct val="0"/>
              </a:spcBef>
              <a:spcAft>
                <a:spcPct val="0"/>
              </a:spcAft>
              <a:defRPr>
                <a:solidFill>
                  <a:schemeClr val="tx1"/>
                </a:solidFill>
                <a:latin typeface="Calibri" panose="020F0502020204030204" pitchFamily="34" charset="0"/>
              </a:defRPr>
            </a:lvl9pPr>
          </a:lstStyle>
          <a:p>
            <a:pPr defTabSz="908704" fontAlgn="base">
              <a:spcBef>
                <a:spcPct val="0"/>
              </a:spcBef>
              <a:spcAft>
                <a:spcPct val="0"/>
              </a:spcAft>
              <a:defRPr/>
            </a:pPr>
            <a:fld id="{F8CA933A-C98A-4678-8EC8-EF9E9E94C0FF}" type="slidenum">
              <a:rPr lang="en-GB" altLang="en-US">
                <a:solidFill>
                  <a:prstClr val="black"/>
                </a:solidFill>
              </a:rPr>
              <a:pPr defTabSz="908704" fontAlgn="base">
                <a:spcBef>
                  <a:spcPct val="0"/>
                </a:spcBef>
                <a:spcAft>
                  <a:spcPct val="0"/>
                </a:spcAft>
                <a:defRPr/>
              </a:pPr>
              <a:t>28</a:t>
            </a:fld>
            <a:endParaRPr lang="en-GB" altLang="en-US">
              <a:solidFill>
                <a:prstClr val="black"/>
              </a:solidFill>
            </a:endParaRPr>
          </a:p>
        </p:txBody>
      </p:sp>
    </p:spTree>
    <p:extLst>
      <p:ext uri="{BB962C8B-B14F-4D97-AF65-F5344CB8AC3E}">
        <p14:creationId xmlns:p14="http://schemas.microsoft.com/office/powerpoint/2010/main" val="284579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9DB7CE9-F008-47A1-B595-31CCD39450B9}" type="datetime1">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39591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DD2042-FA7C-4528-8D8F-E2ED88646829}" type="datetime1">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909256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D718B-21B2-4AB5-9452-D20EBBDF0634}" type="datetime1">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37015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EF82CB-1D36-409C-8CF2-9596259F490B}"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45DBA1E-0F20-4E72-84A4-7D80EA934AF9}"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29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8ADEC4-8DC8-4B7D-84C1-A193812E7397}"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029A70-827E-4AFC-B170-973D5D7C1D45}"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214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704194-0189-48D4-91DD-513AA27B6666}"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B87633-9D93-459A-A2F5-CF751A40D84E}"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257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CFFB54-D5FA-4D9F-B1A8-F3D24FADA6DF}"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289C0E-C6D9-494A-8608-69E58A866240}"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40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FFB94ED-7995-4ECD-A837-FAE827DE9B5A}"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D95C9B-287E-4AEB-A60E-944B53D9831F}"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610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7F8B029-862E-4D7E-893F-80B4A4C4153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132D36-BE55-4517-B97F-D4E2E30FFFCB}"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31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86F5BA-77AA-4CD9-8CA7-FD268C7536B2}"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159B3C-0D37-4513-9AC3-D53FF67D8B08}"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25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8FCC53-3DD8-4E04-8992-1AE160C879E6}"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6CAFDB-DD05-4F73-B9EA-CCD345154DD9}"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99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C27844-1ADA-40BD-ADAF-B489C66838B0}" type="datetime1">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34093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EB003B-DD89-491C-9CCE-5948B241FCAC}"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D69B84-BD30-4B53-8992-935F39F5EA03}"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243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552799-E380-4C51-BEDD-81BC4628F0C0}"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58F57F-A356-4208-84BE-1F56C89930D6}"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975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4EC11E-35BA-44D6-975A-9BF26A80AC2B}"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03E7ACB-C3D7-457E-807A-D168786A3F7E}"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11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67954-0E5C-4880-A5E7-B414765A621E}" type="datetime1">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122666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631E73-3CE1-4F67-8B7E-04C78567DF16}" type="datetime1">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115718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CEA624-134E-49CE-969E-7DD9C1430173}" type="datetime1">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989416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0F68F7-6F6E-49D1-8458-60DA5BD6F8D2}" type="datetime1">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170439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3ED2A-10E6-4E97-8614-E7072BC3DC80}" type="datetime1">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175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48E56-C8C6-4AC2-A28B-2585A93FC9FD}" type="datetime1">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26746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5A8844-767F-40DD-B37A-B206B7382EC2}" type="datetime1">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6F4F6-B01C-4D11-A105-DE17DB22C7CA}" type="slidenum">
              <a:rPr lang="en-GB" smtClean="0"/>
              <a:t>‹#›</a:t>
            </a:fld>
            <a:endParaRPr lang="en-GB"/>
          </a:p>
        </p:txBody>
      </p:sp>
    </p:spTree>
    <p:extLst>
      <p:ext uri="{BB962C8B-B14F-4D97-AF65-F5344CB8AC3E}">
        <p14:creationId xmlns:p14="http://schemas.microsoft.com/office/powerpoint/2010/main" val="316393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C380A-8ECF-4099-BDB6-0FABAEC0E329}" type="datetime1">
              <a:rPr lang="en-GB" smtClean="0"/>
              <a:t>10/03/2022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6F4F6-B01C-4D11-A105-DE17DB22C7CA}" type="slidenum">
              <a:rPr lang="en-GB" smtClean="0"/>
              <a:t>‹#›</a:t>
            </a:fld>
            <a:endParaRPr lang="en-GB"/>
          </a:p>
        </p:txBody>
      </p:sp>
    </p:spTree>
    <p:extLst>
      <p:ext uri="{BB962C8B-B14F-4D97-AF65-F5344CB8AC3E}">
        <p14:creationId xmlns:p14="http://schemas.microsoft.com/office/powerpoint/2010/main" val="1895234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083E7F-6B1B-4D5A-877B-97A2AB166F21}" type="datetime1">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10/03/2022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EC731-9606-48B2-AF81-FFE172122AFA}"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36138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8703"/>
          <a:stretch/>
        </p:blipFill>
        <p:spPr>
          <a:xfrm>
            <a:off x="3054110" y="1835114"/>
            <a:ext cx="5538696" cy="1643432"/>
          </a:xfrm>
          <a:prstGeom prst="rect">
            <a:avLst/>
          </a:prstGeom>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1531" y="62288"/>
            <a:ext cx="2183712" cy="1228338"/>
          </a:xfrm>
          <a:prstGeom prst="rect">
            <a:avLst/>
          </a:prstGeom>
        </p:spPr>
      </p:pic>
      <p:sp>
        <p:nvSpPr>
          <p:cNvPr id="12" name="Subtitle 3"/>
          <p:cNvSpPr txBox="1">
            <a:spLocks/>
          </p:cNvSpPr>
          <p:nvPr/>
        </p:nvSpPr>
        <p:spPr bwMode="auto">
          <a:xfrm>
            <a:off x="826881" y="4023033"/>
            <a:ext cx="10096500" cy="237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ts val="6400"/>
              </a:lnSpc>
              <a:spcBef>
                <a:spcPts val="0"/>
              </a:spcBef>
              <a:spcAft>
                <a:spcPct val="0"/>
              </a:spcAft>
              <a:buClr>
                <a:srgbClr val="279ECE"/>
              </a:buClr>
              <a:buFont typeface="Arial" panose="020B0604020202020204" pitchFamily="34" charset="0"/>
              <a:buNone/>
              <a:defRPr sz="6200" kern="1200">
                <a:solidFill>
                  <a:srgbClr val="279ECE"/>
                </a:solidFill>
                <a:latin typeface="+mn-lt"/>
                <a:ea typeface="ＭＳ Ｐゴシック" panose="020B0600070205080204" pitchFamily="34" charset="-128"/>
                <a:cs typeface="ＭＳ Ｐゴシック" charset="0"/>
              </a:defRPr>
            </a:lvl1pPr>
            <a:lvl2pPr marL="816422" indent="0" algn="ctr" rtl="0" eaLnBrk="0" fontAlgn="base" hangingPunct="0">
              <a:lnSpc>
                <a:spcPts val="3300"/>
              </a:lnSpc>
              <a:spcBef>
                <a:spcPct val="0"/>
              </a:spcBef>
              <a:spcAft>
                <a:spcPct val="0"/>
              </a:spcAft>
              <a:buClr>
                <a:srgbClr val="279ECE"/>
              </a:buClr>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2pPr>
            <a:lvl3pPr marL="1632844" indent="0" algn="ctr" rtl="0" eaLnBrk="0" fontAlgn="base" hangingPunct="0">
              <a:lnSpc>
                <a:spcPts val="3300"/>
              </a:lnSpc>
              <a:spcBef>
                <a:spcPct val="0"/>
              </a:spcBef>
              <a:spcAft>
                <a:spcPct val="0"/>
              </a:spcAft>
              <a:buClr>
                <a:srgbClr val="279ECE"/>
              </a:buClr>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2449266" indent="0" algn="ctr" rtl="0" eaLnBrk="0" fontAlgn="base" hangingPunct="0">
              <a:lnSpc>
                <a:spcPts val="3300"/>
              </a:lnSpc>
              <a:spcBef>
                <a:spcPct val="0"/>
              </a:spcBef>
              <a:spcAft>
                <a:spcPct val="0"/>
              </a:spcAft>
              <a:buClr>
                <a:srgbClr val="279ECE"/>
              </a:buClr>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4pPr>
            <a:lvl5pPr marL="3265688" indent="0" algn="ctr" rtl="0" eaLnBrk="0" fontAlgn="base" hangingPunct="0">
              <a:lnSpc>
                <a:spcPts val="3300"/>
              </a:lnSpc>
              <a:spcBef>
                <a:spcPct val="0"/>
              </a:spcBef>
              <a:spcAft>
                <a:spcPct val="0"/>
              </a:spcAft>
              <a:buClr>
                <a:srgbClr val="279ECE"/>
              </a:buClr>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5pPr>
            <a:lvl6pPr marL="4082110" indent="0" algn="ctr" defTabSz="163284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6pPr>
            <a:lvl7pPr marL="4898532" indent="0" algn="ctr" defTabSz="163284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7pPr>
            <a:lvl8pPr marL="5714954" indent="0" algn="ctr" defTabSz="163284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8pPr>
            <a:lvl9pPr marL="6531376" indent="0" algn="ctr" defTabSz="163284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279ECE"/>
              </a:buClr>
              <a:buSzTx/>
              <a:buFont typeface="Arial" panose="020B0604020202020204" pitchFamily="34" charset="0"/>
              <a:buNone/>
              <a:tabLst/>
              <a:defRPr/>
            </a:pPr>
            <a:r>
              <a:rPr kumimoji="0" lang="en-US" altLang="en-US" sz="3600" b="1" i="0" u="none" strike="noStrike" kern="1200" cap="none" spc="0" normalizeH="0" baseline="0" noProof="0" dirty="0" err="1">
                <a:ln>
                  <a:noFill/>
                </a:ln>
                <a:solidFill>
                  <a:srgbClr val="279ECE"/>
                </a:solidFill>
                <a:effectLst/>
                <a:uLnTx/>
                <a:uFillTx/>
                <a:latin typeface="Calibri"/>
              </a:rPr>
              <a:t>Programme</a:t>
            </a:r>
            <a:r>
              <a:rPr kumimoji="0" lang="en-US" altLang="en-US" sz="3600" b="1" i="0" u="none" strike="noStrike" kern="1200" cap="none" spc="0" normalizeH="0" baseline="0" noProof="0" dirty="0">
                <a:ln>
                  <a:noFill/>
                </a:ln>
                <a:solidFill>
                  <a:srgbClr val="279ECE"/>
                </a:solidFill>
                <a:effectLst/>
                <a:uLnTx/>
                <a:uFillTx/>
                <a:latin typeface="Calibri"/>
              </a:rPr>
              <a:t> Overview</a:t>
            </a:r>
          </a:p>
        </p:txBody>
      </p:sp>
      <p:sp>
        <p:nvSpPr>
          <p:cNvPr id="14" name="Slide Number Placeholder 1"/>
          <p:cNvSpPr txBox="1">
            <a:spLocks/>
          </p:cNvSpPr>
          <p:nvPr/>
        </p:nvSpPr>
        <p:spPr bwMode="auto">
          <a:xfrm>
            <a:off x="3397415" y="6067284"/>
            <a:ext cx="4852086" cy="287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US"/>
            </a:defPPr>
            <a:lvl1pPr algn="l" rtl="0" eaLnBrk="1" fontAlgn="base" hangingPunct="1">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1pPr>
            <a:lvl2pPr marL="742950" indent="-285750" algn="l" rtl="0" eaLnBrk="0" fontAlgn="base"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2pPr>
            <a:lvl3pPr marL="1143000" indent="-228600" algn="l" rtl="0" eaLnBrk="0" fontAlgn="base"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3pPr>
            <a:lvl4pPr marL="1600200" indent="-228600" algn="l" rtl="0" eaLnBrk="0" fontAlgn="base"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4pPr>
            <a:lvl5pPr marL="2057400" indent="-228600" algn="l" rtl="0" eaLnBrk="0" fontAlgn="base"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5pPr>
            <a:lvl6pPr marL="2514600" indent="-228600" algn="l" defTabSz="914400" rtl="0" eaLnBrk="0" fontAlgn="base" latinLnBrk="0"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6pPr>
            <a:lvl7pPr marL="2971800" indent="-228600" algn="l" defTabSz="914400" rtl="0" eaLnBrk="0" fontAlgn="base" latinLnBrk="0"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7pPr>
            <a:lvl8pPr marL="3429000" indent="-228600" algn="l" defTabSz="914400" rtl="0" eaLnBrk="0" fontAlgn="base" latinLnBrk="0"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8pPr>
            <a:lvl9pPr marL="3886200" indent="-228600" algn="l" defTabSz="914400" rtl="0" eaLnBrk="0" fontAlgn="base" latinLnBrk="0" hangingPunct="0">
              <a:lnSpc>
                <a:spcPts val="3300"/>
              </a:lnSpc>
              <a:spcBef>
                <a:spcPct val="0"/>
              </a:spcBef>
              <a:spcAft>
                <a:spcPct val="0"/>
              </a:spcAft>
              <a:buClr>
                <a:srgbClr val="279ECE"/>
              </a:buClr>
              <a:buFont typeface="Arial" panose="020B0604020202020204" pitchFamily="34" charset="0"/>
              <a:buChar char="»"/>
              <a:defRPr sz="2400" kern="1200">
                <a:solidFill>
                  <a:schemeClr val="tx1"/>
                </a:solidFill>
                <a:latin typeface="Calibri" panose="020F0502020204030204" pitchFamily="34" charset="0"/>
                <a:ea typeface="ＭＳ Ｐゴシック" panose="020B0600070205080204" pitchFamily="34" charset="-128"/>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5B9BD5">
                    <a:lumMod val="50000"/>
                  </a:srgbClr>
                </a:solidFill>
                <a:effectLst/>
                <a:uLnTx/>
                <a:uFillTx/>
                <a:latin typeface="Calibri" panose="020F0502020204030204"/>
                <a:ea typeface="ＭＳ Ｐゴシック" panose="020B0600070205080204" pitchFamily="34" charset="-128"/>
                <a:cs typeface="+mn-cs"/>
              </a:rPr>
              <a:t>Enabling maternity teams to work safely</a:t>
            </a:r>
          </a:p>
        </p:txBody>
      </p:sp>
      <p:pic>
        <p:nvPicPr>
          <p:cNvPr id="4" name="Picture 3">
            <a:extLst>
              <a:ext uri="{FF2B5EF4-FFF2-40B4-BE49-F238E27FC236}">
                <a16:creationId xmlns:a16="http://schemas.microsoft.com/office/drawing/2014/main" id="{06966255-A7E4-D646-A198-E0F8D0044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10" y="0"/>
            <a:ext cx="2400300" cy="1898650"/>
          </a:xfrm>
          <a:prstGeom prst="rect">
            <a:avLst/>
          </a:prstGeom>
        </p:spPr>
      </p:pic>
    </p:spTree>
    <p:extLst>
      <p:ext uri="{BB962C8B-B14F-4D97-AF65-F5344CB8AC3E}">
        <p14:creationId xmlns:p14="http://schemas.microsoft.com/office/powerpoint/2010/main" val="31332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88468C-09C7-4FB1-A618-D31379C4F7FC}"/>
              </a:ext>
            </a:extLst>
          </p:cNvPr>
          <p:cNvGraphicFramePr>
            <a:graphicFrameLocks noGrp="1"/>
          </p:cNvGraphicFramePr>
          <p:nvPr>
            <p:ph idx="1"/>
            <p:extLst>
              <p:ext uri="{D42A27DB-BD31-4B8C-83A1-F6EECF244321}">
                <p14:modId xmlns:p14="http://schemas.microsoft.com/office/powerpoint/2010/main" val="3551129882"/>
              </p:ext>
            </p:extLst>
          </p:nvPr>
        </p:nvGraphicFramePr>
        <p:xfrm>
          <a:off x="318052" y="443923"/>
          <a:ext cx="11873948" cy="555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A2A977C-6706-466D-99D4-8F76541F8678}"/>
              </a:ext>
            </a:extLst>
          </p:cNvPr>
          <p:cNvSpPr>
            <a:spLocks noGrp="1"/>
          </p:cNvSpPr>
          <p:nvPr>
            <p:ph type="title"/>
          </p:nvPr>
        </p:nvSpPr>
        <p:spPr>
          <a:xfrm>
            <a:off x="159026" y="0"/>
            <a:ext cx="10515600" cy="1325563"/>
          </a:xfrm>
        </p:spPr>
        <p:txBody>
          <a:bodyPr>
            <a:normAutofit/>
          </a:bodyPr>
          <a:lstStyle/>
          <a:p>
            <a:r>
              <a:rPr lang="en-GB" sz="3200" b="1" dirty="0">
                <a:solidFill>
                  <a:schemeClr val="accent1">
                    <a:lumMod val="50000"/>
                  </a:schemeClr>
                </a:solidFill>
                <a:latin typeface="+mn-lt"/>
              </a:rPr>
              <a:t>Quality Improvement Process</a:t>
            </a:r>
          </a:p>
        </p:txBody>
      </p:sp>
      <p:pic>
        <p:nvPicPr>
          <p:cNvPr id="4" name="Picture 3">
            <a:extLst>
              <a:ext uri="{FF2B5EF4-FFF2-40B4-BE49-F238E27FC236}">
                <a16:creationId xmlns:a16="http://schemas.microsoft.com/office/drawing/2014/main" id="{D444CB0D-3308-4603-99C9-47C339A7B1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
        <p:nvSpPr>
          <p:cNvPr id="3" name="Rectangle 2">
            <a:extLst>
              <a:ext uri="{FF2B5EF4-FFF2-40B4-BE49-F238E27FC236}">
                <a16:creationId xmlns:a16="http://schemas.microsoft.com/office/drawing/2014/main" id="{1A3A01F0-A7E0-4879-BEFC-E429E62D5A2C}"/>
              </a:ext>
            </a:extLst>
          </p:cNvPr>
          <p:cNvSpPr/>
          <p:nvPr/>
        </p:nvSpPr>
        <p:spPr>
          <a:xfrm>
            <a:off x="759654" y="5568592"/>
            <a:ext cx="1855940" cy="646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Spanned covid-19 pandemic </a:t>
            </a:r>
          </a:p>
        </p:txBody>
      </p:sp>
      <p:sp>
        <p:nvSpPr>
          <p:cNvPr id="7" name="Rectangle 6">
            <a:extLst>
              <a:ext uri="{FF2B5EF4-FFF2-40B4-BE49-F238E27FC236}">
                <a16:creationId xmlns:a16="http://schemas.microsoft.com/office/drawing/2014/main" id="{899DCFF3-9B1A-45CB-AD4A-B11325E52BE4}"/>
              </a:ext>
            </a:extLst>
          </p:cNvPr>
          <p:cNvSpPr/>
          <p:nvPr/>
        </p:nvSpPr>
        <p:spPr>
          <a:xfrm>
            <a:off x="3977014" y="5559922"/>
            <a:ext cx="1954060" cy="6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Nov 2020-Feb 2021 </a:t>
            </a:r>
          </a:p>
        </p:txBody>
      </p:sp>
      <p:sp>
        <p:nvSpPr>
          <p:cNvPr id="9" name="Rectangle 8">
            <a:extLst>
              <a:ext uri="{FF2B5EF4-FFF2-40B4-BE49-F238E27FC236}">
                <a16:creationId xmlns:a16="http://schemas.microsoft.com/office/drawing/2014/main" id="{66FB3720-DEC5-46F6-90A3-19A774C90E79}"/>
              </a:ext>
            </a:extLst>
          </p:cNvPr>
          <p:cNvSpPr/>
          <p:nvPr/>
        </p:nvSpPr>
        <p:spPr>
          <a:xfrm>
            <a:off x="7107477" y="5551252"/>
            <a:ext cx="1954060" cy="6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March 2021-September 2021 </a:t>
            </a:r>
          </a:p>
        </p:txBody>
      </p:sp>
      <p:sp>
        <p:nvSpPr>
          <p:cNvPr id="11" name="Rectangle 10">
            <a:extLst>
              <a:ext uri="{FF2B5EF4-FFF2-40B4-BE49-F238E27FC236}">
                <a16:creationId xmlns:a16="http://schemas.microsoft.com/office/drawing/2014/main" id="{D7F49506-5BA8-482F-B65B-F64ADA4D2765}"/>
              </a:ext>
            </a:extLst>
          </p:cNvPr>
          <p:cNvSpPr/>
          <p:nvPr/>
        </p:nvSpPr>
        <p:spPr>
          <a:xfrm>
            <a:off x="9995770" y="5545347"/>
            <a:ext cx="2037204" cy="663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Ongoing throughout. All contained in final report on RCOG website </a:t>
            </a:r>
          </a:p>
        </p:txBody>
      </p:sp>
    </p:spTree>
    <p:extLst>
      <p:ext uri="{BB962C8B-B14F-4D97-AF65-F5344CB8AC3E}">
        <p14:creationId xmlns:p14="http://schemas.microsoft.com/office/powerpoint/2010/main" val="262808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EB9-EDBC-4D47-A313-B4DD29973B02}"/>
              </a:ext>
            </a:extLst>
          </p:cNvPr>
          <p:cNvSpPr>
            <a:spLocks noGrp="1"/>
          </p:cNvSpPr>
          <p:nvPr>
            <p:ph type="title"/>
          </p:nvPr>
        </p:nvSpPr>
        <p:spPr/>
        <p:txBody>
          <a:bodyPr>
            <a:normAutofit/>
          </a:bodyPr>
          <a:lstStyle/>
          <a:p>
            <a:r>
              <a:rPr lang="en-US" sz="3200" b="1" dirty="0">
                <a:solidFill>
                  <a:schemeClr val="accent1">
                    <a:lumMod val="50000"/>
                  </a:schemeClr>
                </a:solidFill>
                <a:latin typeface="+mn-lt"/>
              </a:rPr>
              <a:t>Change ideas and change methodology</a:t>
            </a:r>
          </a:p>
        </p:txBody>
      </p:sp>
      <p:graphicFrame>
        <p:nvGraphicFramePr>
          <p:cNvPr id="4" name="Content Placeholder 3">
            <a:extLst>
              <a:ext uri="{FF2B5EF4-FFF2-40B4-BE49-F238E27FC236}">
                <a16:creationId xmlns:a16="http://schemas.microsoft.com/office/drawing/2014/main" id="{693DD080-6697-104E-B4B1-242DDCC9FE2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444CB0D-3308-4603-99C9-47C339A7B1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3723125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DE0B-062B-E841-8B23-EF8A8EFA6D8B}"/>
              </a:ext>
            </a:extLst>
          </p:cNvPr>
          <p:cNvSpPr>
            <a:spLocks noGrp="1"/>
          </p:cNvSpPr>
          <p:nvPr>
            <p:ph type="title"/>
          </p:nvPr>
        </p:nvSpPr>
        <p:spPr/>
        <p:txBody>
          <a:bodyPr/>
          <a:lstStyle/>
          <a:p>
            <a:r>
              <a:rPr lang="en-US" dirty="0"/>
              <a:t>Overall Aim: To Improve Clinical Escalation </a:t>
            </a:r>
          </a:p>
        </p:txBody>
      </p:sp>
      <p:graphicFrame>
        <p:nvGraphicFramePr>
          <p:cNvPr id="5" name="Content Placeholder 2">
            <a:extLst>
              <a:ext uri="{FF2B5EF4-FFF2-40B4-BE49-F238E27FC236}">
                <a16:creationId xmlns:a16="http://schemas.microsoft.com/office/drawing/2014/main" id="{93081DC8-7E09-91E8-D344-76FC140AF85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6FF13DE-1E24-D74C-B7A4-6F482686B6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703"/>
          <a:stretch/>
        </p:blipFill>
        <p:spPr>
          <a:xfrm>
            <a:off x="9611983" y="87978"/>
            <a:ext cx="2580017" cy="765538"/>
          </a:xfrm>
          <a:prstGeom prst="rect">
            <a:avLst/>
          </a:prstGeom>
          <a:ln>
            <a:noFill/>
          </a:ln>
        </p:spPr>
      </p:pic>
    </p:spTree>
    <p:extLst>
      <p:ext uri="{BB962C8B-B14F-4D97-AF65-F5344CB8AC3E}">
        <p14:creationId xmlns:p14="http://schemas.microsoft.com/office/powerpoint/2010/main" val="121177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30DB-2A79-E746-A0AD-C26C386E4EA8}"/>
              </a:ext>
            </a:extLst>
          </p:cNvPr>
          <p:cNvSpPr>
            <a:spLocks noGrp="1"/>
          </p:cNvSpPr>
          <p:nvPr>
            <p:ph type="title"/>
          </p:nvPr>
        </p:nvSpPr>
        <p:spPr>
          <a:xfrm>
            <a:off x="838200" y="851915"/>
            <a:ext cx="10515600" cy="1325563"/>
          </a:xfrm>
        </p:spPr>
        <p:txBody>
          <a:bodyPr>
            <a:normAutofit/>
          </a:bodyPr>
          <a:lstStyle/>
          <a:p>
            <a:r>
              <a:rPr lang="en-US" sz="3500" b="1" dirty="0"/>
              <a:t>Interventions Developed and Tested Using QI Methodology</a:t>
            </a:r>
          </a:p>
        </p:txBody>
      </p:sp>
      <p:sp>
        <p:nvSpPr>
          <p:cNvPr id="3" name="Content Placeholder 2">
            <a:extLst>
              <a:ext uri="{FF2B5EF4-FFF2-40B4-BE49-F238E27FC236}">
                <a16:creationId xmlns:a16="http://schemas.microsoft.com/office/drawing/2014/main" id="{FEB65190-636C-4045-8929-3743CD8CB3BD}"/>
              </a:ext>
            </a:extLst>
          </p:cNvPr>
          <p:cNvSpPr>
            <a:spLocks noGrp="1"/>
          </p:cNvSpPr>
          <p:nvPr>
            <p:ph idx="1"/>
          </p:nvPr>
        </p:nvSpPr>
        <p:spPr>
          <a:xfrm>
            <a:off x="960471" y="4435140"/>
            <a:ext cx="10515600" cy="1486558"/>
          </a:xfrm>
        </p:spPr>
        <p:txBody>
          <a:bodyPr/>
          <a:lstStyle/>
          <a:p>
            <a:pPr marL="0" indent="0">
              <a:buNone/>
            </a:pPr>
            <a:r>
              <a:rPr lang="en-US" dirty="0"/>
              <a:t>All aim to improve clinical escalation, psychological safety for staff, and provide a structured way of improving communication and behaviour change. </a:t>
            </a:r>
          </a:p>
        </p:txBody>
      </p:sp>
      <p:sp>
        <p:nvSpPr>
          <p:cNvPr id="5" name="TextBox 4"/>
          <p:cNvSpPr txBox="1"/>
          <p:nvPr/>
        </p:nvSpPr>
        <p:spPr>
          <a:xfrm>
            <a:off x="838200" y="2763045"/>
            <a:ext cx="3238270" cy="83099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2400" b="1" dirty="0"/>
              <a:t>Teach or Treat</a:t>
            </a:r>
          </a:p>
          <a:p>
            <a:r>
              <a:rPr lang="en-GB" sz="2400" b="1" dirty="0"/>
              <a:t>L</a:t>
            </a:r>
            <a:r>
              <a:rPr lang="en-GB" sz="2400" dirty="0"/>
              <a:t>earning conversations</a:t>
            </a:r>
            <a:endParaRPr lang="en-US" dirty="0"/>
          </a:p>
        </p:txBody>
      </p:sp>
      <p:sp>
        <p:nvSpPr>
          <p:cNvPr id="6" name="TextBox 5"/>
          <p:cNvSpPr txBox="1"/>
          <p:nvPr/>
        </p:nvSpPr>
        <p:spPr>
          <a:xfrm>
            <a:off x="4433687" y="2751989"/>
            <a:ext cx="3548148" cy="8309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solidFill>
                  <a:schemeClr val="bg1">
                    <a:lumMod val="95000"/>
                  </a:schemeClr>
                </a:solidFill>
              </a:rPr>
              <a:t>AID</a:t>
            </a:r>
            <a:endParaRPr lang="en-US" dirty="0">
              <a:solidFill>
                <a:schemeClr val="bg1">
                  <a:lumMod val="95000"/>
                </a:schemeClr>
              </a:solidFill>
            </a:endParaRPr>
          </a:p>
          <a:p>
            <a:r>
              <a:rPr lang="en-US" sz="2400" dirty="0">
                <a:solidFill>
                  <a:schemeClr val="bg1">
                    <a:lumMod val="95000"/>
                  </a:schemeClr>
                </a:solidFill>
              </a:rPr>
              <a:t>Safety critical language</a:t>
            </a:r>
          </a:p>
        </p:txBody>
      </p:sp>
      <p:sp>
        <p:nvSpPr>
          <p:cNvPr id="7" name="TextBox 6"/>
          <p:cNvSpPr txBox="1"/>
          <p:nvPr/>
        </p:nvSpPr>
        <p:spPr>
          <a:xfrm>
            <a:off x="8339052" y="2670711"/>
            <a:ext cx="3288838" cy="107721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solidFill>
                  <a:schemeClr val="bg1"/>
                </a:solidFill>
              </a:rPr>
              <a:t>TOS</a:t>
            </a:r>
          </a:p>
          <a:p>
            <a:r>
              <a:rPr lang="en-US" sz="2000" dirty="0">
                <a:solidFill>
                  <a:schemeClr val="bg1"/>
                </a:solidFill>
              </a:rPr>
              <a:t>Promoting excellence in team working</a:t>
            </a:r>
          </a:p>
        </p:txBody>
      </p:sp>
      <p:pic>
        <p:nvPicPr>
          <p:cNvPr id="10" name="Picture 9">
            <a:extLst>
              <a:ext uri="{FF2B5EF4-FFF2-40B4-BE49-F238E27FC236}">
                <a16:creationId xmlns:a16="http://schemas.microsoft.com/office/drawing/2014/main" id="{462C7A2A-B53F-114F-AA0B-C78D2AF701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677247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0A70A-AADD-2540-B67D-C3B4274014E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Team of the Shift</a:t>
            </a:r>
          </a:p>
        </p:txBody>
      </p:sp>
      <p:sp>
        <p:nvSpPr>
          <p:cNvPr id="7" name="Content Placeholder 6">
            <a:extLst>
              <a:ext uri="{FF2B5EF4-FFF2-40B4-BE49-F238E27FC236}">
                <a16:creationId xmlns:a16="http://schemas.microsoft.com/office/drawing/2014/main" id="{D0A2AC7B-D412-954C-B4DC-F00A0195E704}"/>
              </a:ext>
            </a:extLst>
          </p:cNvPr>
          <p:cNvSpPr>
            <a:spLocks noGrp="1"/>
          </p:cNvSpPr>
          <p:nvPr>
            <p:ph idx="1"/>
          </p:nvPr>
        </p:nvSpPr>
        <p:spPr>
          <a:xfrm>
            <a:off x="4581727" y="649480"/>
            <a:ext cx="3025303" cy="5546047"/>
          </a:xfrm>
        </p:spPr>
        <p:txBody>
          <a:bodyPr anchor="ctr">
            <a:normAutofit/>
          </a:bodyPr>
          <a:lstStyle/>
          <a:p>
            <a:r>
              <a:rPr lang="en-GB" sz="2000" dirty="0"/>
              <a:t>Standardises a multidisciplinary team huddle at the start of every shift to promote optimal teamwork. </a:t>
            </a:r>
          </a:p>
          <a:p>
            <a:r>
              <a:rPr lang="en-GB" sz="2000" dirty="0"/>
              <a:t>Huge variation around the country.</a:t>
            </a:r>
          </a:p>
          <a:p>
            <a:r>
              <a:rPr lang="en-GB" sz="2000" dirty="0"/>
              <a:t>Emails, proformas, posters, business cards used to promote its use</a:t>
            </a:r>
          </a:p>
          <a:p>
            <a:r>
              <a:rPr lang="en-GB" sz="2000" dirty="0"/>
              <a:t>Promotes positive workplace culture and behavioural norms – every huddle follows the same format </a:t>
            </a:r>
            <a:endParaRPr lang="en-US" sz="2000" dirty="0"/>
          </a:p>
        </p:txBody>
      </p:sp>
      <p:pic>
        <p:nvPicPr>
          <p:cNvPr id="15" name="Picture 14" descr="Diagram, text&#10;&#10;Description automatically generated">
            <a:extLst>
              <a:ext uri="{FF2B5EF4-FFF2-40B4-BE49-F238E27FC236}">
                <a16:creationId xmlns:a16="http://schemas.microsoft.com/office/drawing/2014/main" id="{E38F3BEE-6A1A-254D-A8FC-AFB27D232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02" y="843633"/>
            <a:ext cx="3615776" cy="5182612"/>
          </a:xfrm>
          <a:prstGeom prst="rect">
            <a:avLst/>
          </a:prstGeom>
        </p:spPr>
      </p:pic>
      <p:sp>
        <p:nvSpPr>
          <p:cNvPr id="16" name="TextBox 15">
            <a:extLst>
              <a:ext uri="{FF2B5EF4-FFF2-40B4-BE49-F238E27FC236}">
                <a16:creationId xmlns:a16="http://schemas.microsoft.com/office/drawing/2014/main" id="{54CB5220-D57E-B948-9F7C-492D87B326D6}"/>
              </a:ext>
            </a:extLst>
          </p:cNvPr>
          <p:cNvSpPr txBox="1"/>
          <p:nvPr/>
        </p:nvSpPr>
        <p:spPr>
          <a:xfrm>
            <a:off x="10846191" y="281354"/>
            <a:ext cx="184731" cy="369332"/>
          </a:xfrm>
          <a:prstGeom prst="rect">
            <a:avLst/>
          </a:prstGeom>
          <a:noFill/>
        </p:spPr>
        <p:txBody>
          <a:bodyPr wrap="none" rtlCol="0">
            <a:spAutoFit/>
          </a:bodyPr>
          <a:lstStyle/>
          <a:p>
            <a:endParaRPr lang="en-US" dirty="0"/>
          </a:p>
        </p:txBody>
      </p:sp>
      <p:pic>
        <p:nvPicPr>
          <p:cNvPr id="25" name="Picture 24">
            <a:extLst>
              <a:ext uri="{FF2B5EF4-FFF2-40B4-BE49-F238E27FC236}">
                <a16:creationId xmlns:a16="http://schemas.microsoft.com/office/drawing/2014/main" id="{01C9148C-DC9C-0647-8C20-C4EB3573DD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3"/>
          <a:stretch/>
        </p:blipFill>
        <p:spPr>
          <a:xfrm>
            <a:off x="9556182" y="73024"/>
            <a:ext cx="2580017" cy="765538"/>
          </a:xfrm>
          <a:prstGeom prst="rect">
            <a:avLst/>
          </a:prstGeom>
          <a:ln>
            <a:noFill/>
          </a:ln>
        </p:spPr>
      </p:pic>
    </p:spTree>
    <p:extLst>
      <p:ext uri="{BB962C8B-B14F-4D97-AF65-F5344CB8AC3E}">
        <p14:creationId xmlns:p14="http://schemas.microsoft.com/office/powerpoint/2010/main" val="233857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AB8A7-69AA-E942-BC10-DBD108D8DDE9}"/>
              </a:ext>
            </a:extLst>
          </p:cNvPr>
          <p:cNvSpPr>
            <a:spLocks noGrp="1"/>
          </p:cNvSpPr>
          <p:nvPr>
            <p:ph type="title"/>
          </p:nvPr>
        </p:nvSpPr>
        <p:spPr>
          <a:xfrm>
            <a:off x="656823" y="962166"/>
            <a:ext cx="3103808" cy="4421876"/>
          </a:xfrm>
        </p:spPr>
        <p:txBody>
          <a:bodyPr anchor="t">
            <a:normAutofit/>
          </a:bodyPr>
          <a:lstStyle/>
          <a:p>
            <a:pPr algn="r"/>
            <a:r>
              <a:rPr lang="en-US" sz="4000"/>
              <a:t>Team of the Shift - Aims</a:t>
            </a:r>
          </a:p>
        </p:txBody>
      </p:sp>
      <p:sp>
        <p:nvSpPr>
          <p:cNvPr id="3" name="Content Placeholder 2">
            <a:extLst>
              <a:ext uri="{FF2B5EF4-FFF2-40B4-BE49-F238E27FC236}">
                <a16:creationId xmlns:a16="http://schemas.microsoft.com/office/drawing/2014/main" id="{8FC6CD52-3939-1347-8674-6FB0A3322ED7}"/>
              </a:ext>
            </a:extLst>
          </p:cNvPr>
          <p:cNvSpPr>
            <a:spLocks noGrp="1"/>
          </p:cNvSpPr>
          <p:nvPr>
            <p:ph idx="1"/>
          </p:nvPr>
        </p:nvSpPr>
        <p:spPr>
          <a:xfrm>
            <a:off x="4088929" y="962167"/>
            <a:ext cx="6858113" cy="4743174"/>
          </a:xfrm>
        </p:spPr>
        <p:txBody>
          <a:bodyPr anchor="t">
            <a:normAutofit/>
          </a:bodyPr>
          <a:lstStyle/>
          <a:p>
            <a:pPr lvl="0"/>
            <a:r>
              <a:rPr lang="en-GB" sz="1700"/>
              <a:t>Identify all the staff on shift that day, including job role and length of shift</a:t>
            </a:r>
          </a:p>
          <a:p>
            <a:pPr lvl="0"/>
            <a:r>
              <a:rPr lang="en-GB" sz="1700"/>
              <a:t>Identify the team leaders, including those who will be escalated to</a:t>
            </a:r>
          </a:p>
          <a:p>
            <a:pPr lvl="0"/>
            <a:r>
              <a:rPr lang="en-GB" sz="1700"/>
              <a:t>Flatten hierarchies by giving everyone a voice and encouraging first name introductions</a:t>
            </a:r>
          </a:p>
          <a:p>
            <a:pPr lvl="0"/>
            <a:r>
              <a:rPr lang="en-GB" sz="1700"/>
              <a:t>Support staff by creating psychological safety, encouraging them to raise concerns and speak up</a:t>
            </a:r>
          </a:p>
          <a:p>
            <a:pPr lvl="0"/>
            <a:r>
              <a:rPr lang="en-GB" sz="1700"/>
              <a:t>Identify anyone in the team who may need additional support that day</a:t>
            </a:r>
          </a:p>
          <a:p>
            <a:pPr lvl="0"/>
            <a:r>
              <a:rPr lang="en-GB" sz="1700"/>
              <a:t>Identify learning needs for trainees and students</a:t>
            </a:r>
          </a:p>
          <a:p>
            <a:pPr lvl="0"/>
            <a:r>
              <a:rPr lang="en-GB" sz="1700"/>
              <a:t>Create a positive workplace culture by thanking staff and celebrating successes</a:t>
            </a:r>
          </a:p>
          <a:p>
            <a:pPr lvl="0"/>
            <a:r>
              <a:rPr lang="en-GB" sz="1700"/>
              <a:t>Foster a culture of kindness and civility</a:t>
            </a:r>
          </a:p>
          <a:p>
            <a:pPr lvl="0"/>
            <a:r>
              <a:rPr lang="en-GB" sz="1700"/>
              <a:t>Eliminate cultures of criticism, including “toxic handovers”</a:t>
            </a:r>
          </a:p>
          <a:p>
            <a:pPr lvl="0"/>
            <a:r>
              <a:rPr lang="en-GB" sz="1700"/>
              <a:t>Foster a sense of teamwork, mutual respect, and create a shared mental model of the team’s workload, priorities, and potential challenges that shift </a:t>
            </a:r>
          </a:p>
          <a:p>
            <a:endParaRPr lang="en-US" sz="17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433152-053C-3E43-ABC2-2D8DC92EFA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2750184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D9838-B0C5-0B44-9D6E-EE9B54E0D2B7}"/>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Team of the Shift– Evaluated Benefits </a:t>
            </a:r>
          </a:p>
        </p:txBody>
      </p:sp>
      <p:sp>
        <p:nvSpPr>
          <p:cNvPr id="3" name="Content Placeholder 2">
            <a:extLst>
              <a:ext uri="{FF2B5EF4-FFF2-40B4-BE49-F238E27FC236}">
                <a16:creationId xmlns:a16="http://schemas.microsoft.com/office/drawing/2014/main" id="{05549CEE-7FFC-4E46-857A-0A9B7D0B27E2}"/>
              </a:ext>
            </a:extLst>
          </p:cNvPr>
          <p:cNvSpPr>
            <a:spLocks noGrp="1"/>
          </p:cNvSpPr>
          <p:nvPr>
            <p:ph idx="1"/>
          </p:nvPr>
        </p:nvSpPr>
        <p:spPr>
          <a:xfrm>
            <a:off x="4810259" y="649480"/>
            <a:ext cx="6555347" cy="5546047"/>
          </a:xfrm>
        </p:spPr>
        <p:txBody>
          <a:bodyPr anchor="ctr">
            <a:normAutofit/>
          </a:bodyPr>
          <a:lstStyle/>
          <a:p>
            <a:pPr lvl="0"/>
            <a:r>
              <a:rPr lang="en-GB" sz="2000"/>
              <a:t>Easy to implement and sustain</a:t>
            </a:r>
          </a:p>
          <a:p>
            <a:pPr lvl="0"/>
            <a:r>
              <a:rPr lang="en-GB" sz="2000"/>
              <a:t>It opens discussions around creating psychological safety “learning to make time to introduce people to one another and talk about escalation to in turn creates safer shifts”.</a:t>
            </a:r>
          </a:p>
          <a:p>
            <a:pPr lvl="0"/>
            <a:r>
              <a:rPr lang="en-GB" sz="2000"/>
              <a:t>Impacts positively on staff during a time of high workload and low morale</a:t>
            </a:r>
          </a:p>
          <a:p>
            <a:pPr lvl="0"/>
            <a:r>
              <a:rPr lang="en-GB" sz="2000"/>
              <a:t>Makes escalation more efficient </a:t>
            </a:r>
          </a:p>
          <a:p>
            <a:pPr lvl="0"/>
            <a:r>
              <a:rPr lang="en-GB" sz="2000"/>
              <a:t>Builds trust, respect, and a sense of unity. </a:t>
            </a:r>
          </a:p>
          <a:p>
            <a:pPr lvl="0"/>
            <a:r>
              <a:rPr lang="en-GB" sz="2000"/>
              <a:t>Identifies individual needs within the team to plan areas of support as well as providing a positive and supportive way to start a shift. </a:t>
            </a:r>
          </a:p>
          <a:p>
            <a:pPr lvl="0"/>
            <a:r>
              <a:rPr lang="en-GB" sz="2000"/>
              <a:t>Empowers junior staff</a:t>
            </a:r>
          </a:p>
          <a:p>
            <a:pPr lvl="0"/>
            <a:r>
              <a:rPr lang="en-GB" sz="2000"/>
              <a:t>Introductions were noted as particularly helpful to avoid confusion and improve safety on the unit. </a:t>
            </a:r>
          </a:p>
          <a:p>
            <a:endParaRPr lang="en-US" sz="2000"/>
          </a:p>
        </p:txBody>
      </p:sp>
      <p:pic>
        <p:nvPicPr>
          <p:cNvPr id="13" name="Picture 12">
            <a:extLst>
              <a:ext uri="{FF2B5EF4-FFF2-40B4-BE49-F238E27FC236}">
                <a16:creationId xmlns:a16="http://schemas.microsoft.com/office/drawing/2014/main" id="{58F73F49-FAE0-7149-89A4-54DC965B85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306424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ABB7D1-C021-DF48-93A4-C5FA978B3C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AID – Advice, Inform, Do </a:t>
            </a:r>
          </a:p>
        </p:txBody>
      </p:sp>
      <p:pic>
        <p:nvPicPr>
          <p:cNvPr id="5" name="Content Placeholder 4">
            <a:extLst>
              <a:ext uri="{FF2B5EF4-FFF2-40B4-BE49-F238E27FC236}">
                <a16:creationId xmlns:a16="http://schemas.microsoft.com/office/drawing/2014/main" id="{6B674B8E-F2CD-8B4E-A438-8ACAE503CB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7597" y="678821"/>
            <a:ext cx="4187011" cy="5923584"/>
          </a:xfrm>
          <a:prstGeom prst="rect">
            <a:avLst/>
          </a:prstGeom>
        </p:spPr>
      </p:pic>
      <p:pic>
        <p:nvPicPr>
          <p:cNvPr id="13" name="Picture 12">
            <a:extLst>
              <a:ext uri="{FF2B5EF4-FFF2-40B4-BE49-F238E27FC236}">
                <a16:creationId xmlns:a16="http://schemas.microsoft.com/office/drawing/2014/main" id="{961D6111-E005-D340-BD2B-B719DFE3BB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03"/>
          <a:stretch/>
        </p:blipFill>
        <p:spPr>
          <a:xfrm>
            <a:off x="9609844" y="0"/>
            <a:ext cx="2580017" cy="765538"/>
          </a:xfrm>
          <a:prstGeom prst="rect">
            <a:avLst/>
          </a:prstGeom>
          <a:ln>
            <a:noFill/>
          </a:ln>
        </p:spPr>
      </p:pic>
    </p:spTree>
    <p:extLst>
      <p:ext uri="{BB962C8B-B14F-4D97-AF65-F5344CB8AC3E}">
        <p14:creationId xmlns:p14="http://schemas.microsoft.com/office/powerpoint/2010/main" val="3521896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F52C-0B09-124F-B8EC-833CC8B5E854}"/>
              </a:ext>
            </a:extLst>
          </p:cNvPr>
          <p:cNvSpPr>
            <a:spLocks noGrp="1"/>
          </p:cNvSpPr>
          <p:nvPr>
            <p:ph type="title"/>
          </p:nvPr>
        </p:nvSpPr>
        <p:spPr/>
        <p:txBody>
          <a:bodyPr/>
          <a:lstStyle/>
          <a:p>
            <a:r>
              <a:rPr lang="en-US" dirty="0"/>
              <a:t>Advice, Inform, Do: </a:t>
            </a:r>
          </a:p>
        </p:txBody>
      </p:sp>
      <p:sp>
        <p:nvSpPr>
          <p:cNvPr id="3" name="Content Placeholder 2">
            <a:extLst>
              <a:ext uri="{FF2B5EF4-FFF2-40B4-BE49-F238E27FC236}">
                <a16:creationId xmlns:a16="http://schemas.microsoft.com/office/drawing/2014/main" id="{7A4F155C-4DAB-FB4D-A4EF-ED0E63AB4AD2}"/>
              </a:ext>
            </a:extLst>
          </p:cNvPr>
          <p:cNvSpPr>
            <a:spLocks noGrp="1"/>
          </p:cNvSpPr>
          <p:nvPr>
            <p:ph idx="1"/>
          </p:nvPr>
        </p:nvSpPr>
        <p:spPr/>
        <p:txBody>
          <a:bodyPr>
            <a:normAutofit fontScale="70000" lnSpcReduction="20000"/>
          </a:bodyPr>
          <a:lstStyle/>
          <a:p>
            <a:pPr marL="0" indent="0">
              <a:buNone/>
            </a:pPr>
            <a:r>
              <a:rPr lang="en-GB" dirty="0"/>
              <a:t>AID is as a clear and simple communication tool which initiates escalation conversations using 3 simple phrases:</a:t>
            </a:r>
          </a:p>
          <a:p>
            <a:r>
              <a:rPr lang="en-GB" b="1" dirty="0"/>
              <a:t>“I am asking you for Advice”, </a:t>
            </a:r>
            <a:endParaRPr lang="en-GB" dirty="0"/>
          </a:p>
          <a:p>
            <a:r>
              <a:rPr lang="en-GB" b="1" dirty="0"/>
              <a:t>“I am Informing you” and </a:t>
            </a:r>
            <a:endParaRPr lang="en-GB" dirty="0"/>
          </a:p>
          <a:p>
            <a:r>
              <a:rPr lang="en-GB" b="1" dirty="0"/>
              <a:t>“I need you to Do…”</a:t>
            </a:r>
            <a:endParaRPr lang="en-GB" dirty="0"/>
          </a:p>
          <a:p>
            <a:pPr marL="0" indent="0">
              <a:buNone/>
            </a:pPr>
            <a:r>
              <a:rPr lang="en-GB" dirty="0"/>
              <a:t>It is designed to precede the commonly used SBAR (situation, background, assessment, recommendation)</a:t>
            </a:r>
          </a:p>
          <a:p>
            <a:pPr marL="0" indent="0">
              <a:buNone/>
            </a:pPr>
            <a:r>
              <a:rPr lang="en-GB" dirty="0"/>
              <a:t>It can also be used “in reverse” – </a:t>
            </a:r>
            <a:r>
              <a:rPr lang="en-GB" dirty="0" err="1"/>
              <a:t>ie</a:t>
            </a:r>
            <a:r>
              <a:rPr lang="en-GB" dirty="0"/>
              <a:t> if it is unclear what response the person escalating is looking for, the clinician being escalated to can ask the following:</a:t>
            </a:r>
          </a:p>
          <a:p>
            <a:r>
              <a:rPr lang="en-GB" b="1" dirty="0"/>
              <a:t>“Are you asking me for Advice”, </a:t>
            </a:r>
            <a:endParaRPr lang="en-GB" dirty="0"/>
          </a:p>
          <a:p>
            <a:r>
              <a:rPr lang="en-GB" b="1" dirty="0"/>
              <a:t>“Are you Informing me”,  </a:t>
            </a:r>
            <a:endParaRPr lang="en-GB" dirty="0"/>
          </a:p>
          <a:p>
            <a:r>
              <a:rPr lang="en-GB" b="1" dirty="0"/>
              <a:t>“Do you need me to DO something / what would you like me to DO”?</a:t>
            </a:r>
            <a:endParaRPr lang="en-GB" dirty="0"/>
          </a:p>
          <a:p>
            <a:pPr marL="0" indent="0">
              <a:buNone/>
            </a:pPr>
            <a:r>
              <a:rPr lang="en-GB" dirty="0"/>
              <a:t>It is not expected that clinicians force these exact phrases into conversations, but that the principles of “ADVICE, INFORM, DO” are used as a framework when escalating. </a:t>
            </a:r>
          </a:p>
          <a:p>
            <a:endParaRPr lang="en-US" dirty="0"/>
          </a:p>
        </p:txBody>
      </p:sp>
      <p:pic>
        <p:nvPicPr>
          <p:cNvPr id="6" name="Picture 5">
            <a:extLst>
              <a:ext uri="{FF2B5EF4-FFF2-40B4-BE49-F238E27FC236}">
                <a16:creationId xmlns:a16="http://schemas.microsoft.com/office/drawing/2014/main" id="{7DD35636-45E0-6E40-AE35-4FC6FC207E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38594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3624E-EF27-C94E-B24A-7BB49FC2B78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Aims / Use</a:t>
            </a:r>
          </a:p>
        </p:txBody>
      </p:sp>
      <p:sp>
        <p:nvSpPr>
          <p:cNvPr id="3" name="Content Placeholder 2">
            <a:extLst>
              <a:ext uri="{FF2B5EF4-FFF2-40B4-BE49-F238E27FC236}">
                <a16:creationId xmlns:a16="http://schemas.microsoft.com/office/drawing/2014/main" id="{CC2295D2-9A8E-3F45-A75F-54B8A023CCCF}"/>
              </a:ext>
            </a:extLst>
          </p:cNvPr>
          <p:cNvSpPr>
            <a:spLocks noGrp="1"/>
          </p:cNvSpPr>
          <p:nvPr>
            <p:ph idx="1"/>
          </p:nvPr>
        </p:nvSpPr>
        <p:spPr>
          <a:xfrm>
            <a:off x="4810259" y="649480"/>
            <a:ext cx="6555347" cy="5546047"/>
          </a:xfrm>
        </p:spPr>
        <p:txBody>
          <a:bodyPr anchor="ctr">
            <a:normAutofit/>
          </a:bodyPr>
          <a:lstStyle/>
          <a:p>
            <a:pPr lvl="0"/>
            <a:r>
              <a:rPr lang="en-GB" sz="2000" dirty="0"/>
              <a:t>Clearly identify when escalation is taking place</a:t>
            </a:r>
          </a:p>
          <a:p>
            <a:pPr lvl="0"/>
            <a:r>
              <a:rPr lang="en-GB" sz="2000" dirty="0"/>
              <a:t>Elicit a time critical response, reducing delays</a:t>
            </a:r>
          </a:p>
          <a:p>
            <a:pPr lvl="0"/>
            <a:r>
              <a:rPr lang="en-GB" sz="2000" dirty="0"/>
              <a:t>Help prioritisation for clinicians who may receive multiple escalations within any given shift (band 7 midwifery co-ordinators, consultants)</a:t>
            </a:r>
          </a:p>
          <a:p>
            <a:pPr lvl="0"/>
            <a:r>
              <a:rPr lang="en-GB" sz="2000" dirty="0"/>
              <a:t>Empower junior staff </a:t>
            </a:r>
          </a:p>
          <a:p>
            <a:pPr marL="0" indent="0">
              <a:buNone/>
            </a:pPr>
            <a:r>
              <a:rPr lang="en-GB" sz="2000" dirty="0"/>
              <a:t>Used….. </a:t>
            </a:r>
          </a:p>
          <a:p>
            <a:pPr lvl="0"/>
            <a:r>
              <a:rPr lang="en-GB" sz="2000" dirty="0"/>
              <a:t>At the outset of all escalation conversations between ALL members of the MDT</a:t>
            </a:r>
          </a:p>
          <a:p>
            <a:pPr lvl="0"/>
            <a:r>
              <a:rPr lang="en-GB" sz="2000" dirty="0"/>
              <a:t>Particularly helpful when escalating to non resident clinicians (usually consultants) and during periods of high activity</a:t>
            </a:r>
          </a:p>
          <a:p>
            <a:endParaRPr lang="en-US" sz="2000" dirty="0"/>
          </a:p>
        </p:txBody>
      </p:sp>
      <p:pic>
        <p:nvPicPr>
          <p:cNvPr id="13" name="Picture 12">
            <a:extLst>
              <a:ext uri="{FF2B5EF4-FFF2-40B4-BE49-F238E27FC236}">
                <a16:creationId xmlns:a16="http://schemas.microsoft.com/office/drawing/2014/main" id="{CB840B04-559F-F54E-9BFC-2535CD39A5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22101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3F8E-8948-F546-B0B4-63951F25F820}"/>
              </a:ext>
            </a:extLst>
          </p:cNvPr>
          <p:cNvSpPr>
            <a:spLocks noGrp="1"/>
          </p:cNvSpPr>
          <p:nvPr>
            <p:ph type="ctrTitle"/>
          </p:nvPr>
        </p:nvSpPr>
        <p:spPr/>
        <p:txBody>
          <a:bodyPr/>
          <a:lstStyle/>
          <a:p>
            <a:r>
              <a:rPr lang="en-US" b="1" dirty="0">
                <a:solidFill>
                  <a:schemeClr val="accent1">
                    <a:lumMod val="50000"/>
                  </a:schemeClr>
                </a:solidFill>
                <a:latin typeface="+mn-lt"/>
              </a:rPr>
              <a:t>Our throughline</a:t>
            </a:r>
            <a:br>
              <a:rPr lang="en-US" b="1" dirty="0">
                <a:solidFill>
                  <a:schemeClr val="accent1">
                    <a:lumMod val="50000"/>
                  </a:schemeClr>
                </a:solidFill>
                <a:latin typeface="+mn-lt"/>
              </a:rPr>
            </a:br>
            <a:endParaRPr lang="en-US" b="1"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D6806A0E-0263-EA47-A5F7-87EBD9D00C59}"/>
              </a:ext>
            </a:extLst>
          </p:cNvPr>
          <p:cNvSpPr>
            <a:spLocks noGrp="1"/>
          </p:cNvSpPr>
          <p:nvPr>
            <p:ph type="subTitle" idx="1"/>
          </p:nvPr>
        </p:nvSpPr>
        <p:spPr>
          <a:xfrm>
            <a:off x="1524000" y="3218213"/>
            <a:ext cx="9144000" cy="3111335"/>
          </a:xfrm>
        </p:spPr>
        <p:txBody>
          <a:bodyPr>
            <a:normAutofit/>
          </a:bodyPr>
          <a:lstStyle/>
          <a:p>
            <a:r>
              <a:rPr lang="en-US" sz="2800" dirty="0"/>
              <a:t>Helping maternity units to build the right culture, behaviours and conditions that enables effective clinical escalation </a:t>
            </a:r>
          </a:p>
          <a:p>
            <a:pPr marL="0" indent="0">
              <a:buNone/>
            </a:pPr>
            <a:endParaRPr lang="en-US" sz="2800" dirty="0"/>
          </a:p>
        </p:txBody>
      </p:sp>
      <p:pic>
        <p:nvPicPr>
          <p:cNvPr id="4" name="Picture 3">
            <a:extLst>
              <a:ext uri="{FF2B5EF4-FFF2-40B4-BE49-F238E27FC236}">
                <a16:creationId xmlns:a16="http://schemas.microsoft.com/office/drawing/2014/main" id="{D444CB0D-3308-4603-99C9-47C339A7B1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357080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FC3CA6-10C9-EA47-90C7-2AB1FE1CDDE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Evaluated Benefits of AID </a:t>
            </a:r>
          </a:p>
        </p:txBody>
      </p:sp>
      <p:sp>
        <p:nvSpPr>
          <p:cNvPr id="3" name="Content Placeholder 2">
            <a:extLst>
              <a:ext uri="{FF2B5EF4-FFF2-40B4-BE49-F238E27FC236}">
                <a16:creationId xmlns:a16="http://schemas.microsoft.com/office/drawing/2014/main" id="{F1730EC7-D019-C24E-9095-F519158E87FD}"/>
              </a:ext>
            </a:extLst>
          </p:cNvPr>
          <p:cNvSpPr>
            <a:spLocks noGrp="1"/>
          </p:cNvSpPr>
          <p:nvPr>
            <p:ph idx="1"/>
          </p:nvPr>
        </p:nvSpPr>
        <p:spPr>
          <a:xfrm>
            <a:off x="4810259" y="649480"/>
            <a:ext cx="6555347" cy="5546047"/>
          </a:xfrm>
        </p:spPr>
        <p:txBody>
          <a:bodyPr anchor="ctr">
            <a:normAutofit/>
          </a:bodyPr>
          <a:lstStyle/>
          <a:p>
            <a:pPr lvl="0"/>
            <a:r>
              <a:rPr lang="en-GB" sz="2000"/>
              <a:t>Simple, empowering, works as a safety net – therefore well received, particularly by the people being escalated to.</a:t>
            </a:r>
          </a:p>
          <a:p>
            <a:pPr lvl="0"/>
            <a:r>
              <a:rPr lang="en-GB" sz="2000"/>
              <a:t>Streamlines communication and creates escalation awareness</a:t>
            </a:r>
          </a:p>
          <a:p>
            <a:pPr lvl="0"/>
            <a:r>
              <a:rPr lang="en-GB" sz="2000"/>
              <a:t>Improves responses and decision making</a:t>
            </a:r>
          </a:p>
          <a:p>
            <a:pPr lvl="0"/>
            <a:r>
              <a:rPr lang="en-GB" sz="2000"/>
              <a:t>Improves communication and teamwork</a:t>
            </a:r>
          </a:p>
          <a:p>
            <a:pPr lvl="0"/>
            <a:r>
              <a:rPr lang="en-GB" sz="2000"/>
              <a:t>Flattens hierarchies </a:t>
            </a:r>
          </a:p>
          <a:p>
            <a:endParaRPr lang="en-US" sz="2000"/>
          </a:p>
        </p:txBody>
      </p:sp>
      <p:pic>
        <p:nvPicPr>
          <p:cNvPr id="13" name="Picture 12">
            <a:extLst>
              <a:ext uri="{FF2B5EF4-FFF2-40B4-BE49-F238E27FC236}">
                <a16:creationId xmlns:a16="http://schemas.microsoft.com/office/drawing/2014/main" id="{8FB68A20-10A0-6A4C-B88C-AD14F5FDEC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40598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F7D23-5800-AA49-9716-195BA1A21764}"/>
              </a:ext>
            </a:extLst>
          </p:cNvPr>
          <p:cNvSpPr>
            <a:spLocks noGrp="1"/>
          </p:cNvSpPr>
          <p:nvPr>
            <p:ph type="title"/>
          </p:nvPr>
        </p:nvSpPr>
        <p:spPr>
          <a:xfrm>
            <a:off x="1136397" y="502021"/>
            <a:ext cx="4959603" cy="1642969"/>
          </a:xfrm>
        </p:spPr>
        <p:txBody>
          <a:bodyPr vert="horz" lIns="91440" tIns="45720" rIns="91440" bIns="45720" rtlCol="0" anchor="b">
            <a:normAutofit/>
          </a:bodyPr>
          <a:lstStyle/>
          <a:p>
            <a:r>
              <a:rPr lang="en-US" sz="4000" kern="1200">
                <a:latin typeface="+mj-lt"/>
                <a:ea typeface="+mj-ea"/>
                <a:cs typeface="+mj-cs"/>
              </a:rPr>
              <a:t>Teach or Treat </a:t>
            </a:r>
          </a:p>
        </p:txBody>
      </p:sp>
      <p:sp>
        <p:nvSpPr>
          <p:cNvPr id="22" name="Content Placeholder 21">
            <a:extLst>
              <a:ext uri="{FF2B5EF4-FFF2-40B4-BE49-F238E27FC236}">
                <a16:creationId xmlns:a16="http://schemas.microsoft.com/office/drawing/2014/main" id="{E8C4E39D-D44D-65BF-92BB-45D997261C66}"/>
              </a:ext>
            </a:extLst>
          </p:cNvPr>
          <p:cNvSpPr>
            <a:spLocks noGrp="1"/>
          </p:cNvSpPr>
          <p:nvPr>
            <p:ph idx="1"/>
          </p:nvPr>
        </p:nvSpPr>
        <p:spPr>
          <a:xfrm>
            <a:off x="1136397" y="2418408"/>
            <a:ext cx="4959603" cy="3522569"/>
          </a:xfrm>
        </p:spPr>
        <p:txBody>
          <a:bodyPr anchor="t">
            <a:normAutofit fontScale="92500" lnSpcReduction="10000"/>
          </a:bodyPr>
          <a:lstStyle/>
          <a:p>
            <a:pPr marL="0" indent="0">
              <a:buNone/>
            </a:pPr>
            <a:r>
              <a:rPr lang="en-GB" sz="2100" dirty="0"/>
              <a:t>‘Teach or treat’ is a communication process which enables team members to explore their colleagues clinical decision-making process in a respectful dialogue that encourages people to reflect on their own decision-making process. </a:t>
            </a:r>
            <a:r>
              <a:rPr lang="en-US" sz="2100" dirty="0"/>
              <a:t>It can help solve disagreements by empowering staff and improving their relationships. </a:t>
            </a:r>
          </a:p>
          <a:p>
            <a:pPr marL="0" indent="0">
              <a:buNone/>
            </a:pPr>
            <a:endParaRPr lang="en-US" sz="2100" dirty="0"/>
          </a:p>
          <a:p>
            <a:pPr marL="0" indent="0">
              <a:buNone/>
            </a:pPr>
            <a:r>
              <a:rPr lang="en-GB" sz="2100" dirty="0"/>
              <a:t>It promotes a collaborative understanding about the unravelling clinical situation, learning and understanding from everyone’s perspectives, and encourages respect for the opinion of others. </a:t>
            </a:r>
          </a:p>
          <a:p>
            <a:endParaRPr lang="en-US" sz="2000" dirty="0"/>
          </a:p>
        </p:txBody>
      </p:sp>
      <p:pic>
        <p:nvPicPr>
          <p:cNvPr id="5" name="Content Placeholder 4" descr="Text&#10;&#10;Description automatically generated">
            <a:extLst>
              <a:ext uri="{FF2B5EF4-FFF2-40B4-BE49-F238E27FC236}">
                <a16:creationId xmlns:a16="http://schemas.microsoft.com/office/drawing/2014/main" id="{9ECB5FF5-08D1-AE45-8849-33EB779F0734}"/>
              </a:ext>
            </a:extLst>
          </p:cNvPr>
          <p:cNvPicPr>
            <a:picLocks noChangeAspect="1"/>
          </p:cNvPicPr>
          <p:nvPr/>
        </p:nvPicPr>
        <p:blipFill rotWithShape="1">
          <a:blip r:embed="rId2">
            <a:extLst>
              <a:ext uri="{28A0092B-C50C-407E-A947-70E740481C1C}">
                <a14:useLocalDpi xmlns:a14="http://schemas.microsoft.com/office/drawing/2010/main" val="0"/>
              </a:ext>
            </a:extLst>
          </a:blip>
          <a:srcRect l="134" r="3522" b="4"/>
          <a:stretch/>
        </p:blipFill>
        <p:spPr>
          <a:xfrm>
            <a:off x="6285327" y="636618"/>
            <a:ext cx="3694695" cy="5466007"/>
          </a:xfrm>
          <a:prstGeom prst="rect">
            <a:avLst/>
          </a:prstGeom>
        </p:spPr>
      </p:pic>
      <p:sp>
        <p:nvSpPr>
          <p:cNvPr id="32" name="Rectangle 3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769F85E-6DA5-3843-B99C-81F835CDD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3"/>
          <a:stretch/>
        </p:blipFill>
        <p:spPr>
          <a:xfrm>
            <a:off x="9980022" y="120599"/>
            <a:ext cx="2029619" cy="602225"/>
          </a:xfrm>
          <a:prstGeom prst="rect">
            <a:avLst/>
          </a:prstGeom>
          <a:ln>
            <a:noFill/>
          </a:ln>
        </p:spPr>
      </p:pic>
    </p:spTree>
    <p:extLst>
      <p:ext uri="{BB962C8B-B14F-4D97-AF65-F5344CB8AC3E}">
        <p14:creationId xmlns:p14="http://schemas.microsoft.com/office/powerpoint/2010/main" val="199634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45CC5-5EEB-AC4E-896B-405C8DA351C1}"/>
              </a:ext>
            </a:extLst>
          </p:cNvPr>
          <p:cNvSpPr>
            <a:spLocks noGrp="1"/>
          </p:cNvSpPr>
          <p:nvPr>
            <p:ph type="title"/>
          </p:nvPr>
        </p:nvSpPr>
        <p:spPr>
          <a:xfrm>
            <a:off x="656823" y="962166"/>
            <a:ext cx="3103808" cy="4421876"/>
          </a:xfrm>
        </p:spPr>
        <p:txBody>
          <a:bodyPr anchor="t">
            <a:normAutofit/>
          </a:bodyPr>
          <a:lstStyle/>
          <a:p>
            <a:pPr algn="r"/>
            <a:r>
              <a:rPr lang="en-US" sz="4000" dirty="0"/>
              <a:t>Aims of Teach or Treat: </a:t>
            </a:r>
          </a:p>
        </p:txBody>
      </p:sp>
      <p:sp>
        <p:nvSpPr>
          <p:cNvPr id="3" name="Content Placeholder 2">
            <a:extLst>
              <a:ext uri="{FF2B5EF4-FFF2-40B4-BE49-F238E27FC236}">
                <a16:creationId xmlns:a16="http://schemas.microsoft.com/office/drawing/2014/main" id="{855CF33B-BE5A-1742-9093-A380B989BCBC}"/>
              </a:ext>
            </a:extLst>
          </p:cNvPr>
          <p:cNvSpPr>
            <a:spLocks noGrp="1"/>
          </p:cNvSpPr>
          <p:nvPr>
            <p:ph idx="1"/>
          </p:nvPr>
        </p:nvSpPr>
        <p:spPr>
          <a:xfrm>
            <a:off x="4088929" y="962167"/>
            <a:ext cx="6858113" cy="4743174"/>
          </a:xfrm>
        </p:spPr>
        <p:txBody>
          <a:bodyPr anchor="t">
            <a:normAutofit/>
          </a:bodyPr>
          <a:lstStyle/>
          <a:p>
            <a:pPr lvl="0"/>
            <a:r>
              <a:rPr lang="en-GB" sz="2000"/>
              <a:t>Promote respectful conversations between staff members so that junior members of the team are not afraid to be unsure, be wrong, or escalate concerns. </a:t>
            </a:r>
          </a:p>
          <a:p>
            <a:pPr lvl="0"/>
            <a:r>
              <a:rPr lang="en-GB" sz="2000"/>
              <a:t>Promote shared understanding of a clinical situations from different clinicians’ perspectives</a:t>
            </a:r>
          </a:p>
          <a:p>
            <a:pPr lvl="0"/>
            <a:r>
              <a:rPr lang="en-GB" sz="2000"/>
              <a:t>Put the woman at the heart of the decision making and information giving</a:t>
            </a:r>
          </a:p>
          <a:p>
            <a:pPr lvl="0"/>
            <a:r>
              <a:rPr lang="en-GB" sz="2000"/>
              <a:t>Identify when escalation has taken place</a:t>
            </a:r>
          </a:p>
          <a:p>
            <a:pPr lvl="0"/>
            <a:r>
              <a:rPr lang="en-GB" sz="2000"/>
              <a:t>Promote a flattened hierarchy, a culture of learning and of mutual respect</a:t>
            </a:r>
          </a:p>
          <a:p>
            <a:pPr lvl="0"/>
            <a:r>
              <a:rPr lang="en-GB" sz="2000"/>
              <a:t>Empower all members of the team to respectfully challenge if they think another member may be making a mistake</a:t>
            </a:r>
          </a:p>
          <a:p>
            <a:endParaRPr lang="en-US" sz="200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2DCB63-8DF8-5047-AEB7-C9BBA75709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33505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E6B08-AD5E-1246-A224-20AFE073620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When is it used? </a:t>
            </a:r>
          </a:p>
        </p:txBody>
      </p:sp>
      <p:sp>
        <p:nvSpPr>
          <p:cNvPr id="3" name="Content Placeholder 2">
            <a:extLst>
              <a:ext uri="{FF2B5EF4-FFF2-40B4-BE49-F238E27FC236}">
                <a16:creationId xmlns:a16="http://schemas.microsoft.com/office/drawing/2014/main" id="{0F2AF305-BD2D-EF43-80FB-3ADD66C53E76}"/>
              </a:ext>
            </a:extLst>
          </p:cNvPr>
          <p:cNvSpPr>
            <a:spLocks noGrp="1"/>
          </p:cNvSpPr>
          <p:nvPr>
            <p:ph idx="1"/>
          </p:nvPr>
        </p:nvSpPr>
        <p:spPr>
          <a:xfrm>
            <a:off x="4810259" y="649480"/>
            <a:ext cx="6555347" cy="5546047"/>
          </a:xfrm>
        </p:spPr>
        <p:txBody>
          <a:bodyPr anchor="ctr">
            <a:normAutofit/>
          </a:bodyPr>
          <a:lstStyle/>
          <a:p>
            <a:pPr lvl="0"/>
            <a:r>
              <a:rPr lang="en-GB" sz="2000"/>
              <a:t>When implemented in units around the country, it was most widely used when interpreting CTGs. However, it can be used in any clinical situation.</a:t>
            </a:r>
          </a:p>
          <a:p>
            <a:pPr lvl="0"/>
            <a:r>
              <a:rPr lang="en-GB" sz="2000"/>
              <a:t>On ward rounds</a:t>
            </a:r>
          </a:p>
          <a:p>
            <a:pPr lvl="0"/>
            <a:r>
              <a:rPr lang="en-GB" sz="2000"/>
              <a:t>When performing “fresh eyes” if there is disagreement between the two clinicians</a:t>
            </a:r>
          </a:p>
          <a:p>
            <a:pPr lvl="0"/>
            <a:r>
              <a:rPr lang="en-GB" sz="2000"/>
              <a:t>When escalating clinical concerns</a:t>
            </a:r>
          </a:p>
          <a:p>
            <a:pPr lvl="0"/>
            <a:r>
              <a:rPr lang="en-GB" sz="2000"/>
              <a:t>In CTG / intrapartum care teaching </a:t>
            </a:r>
          </a:p>
          <a:p>
            <a:pPr marL="0" indent="0">
              <a:buNone/>
            </a:pPr>
            <a:endParaRPr lang="en-US" sz="2000"/>
          </a:p>
        </p:txBody>
      </p:sp>
      <p:pic>
        <p:nvPicPr>
          <p:cNvPr id="13" name="Picture 12">
            <a:extLst>
              <a:ext uri="{FF2B5EF4-FFF2-40B4-BE49-F238E27FC236}">
                <a16:creationId xmlns:a16="http://schemas.microsoft.com/office/drawing/2014/main" id="{0C046B70-3596-2345-86DF-3FE22C13F0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641567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285D6-CFAF-6442-B695-EF08A679EFE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Benefits of Teach or Treat: </a:t>
            </a:r>
          </a:p>
        </p:txBody>
      </p:sp>
      <p:sp>
        <p:nvSpPr>
          <p:cNvPr id="3" name="Content Placeholder 2">
            <a:extLst>
              <a:ext uri="{FF2B5EF4-FFF2-40B4-BE49-F238E27FC236}">
                <a16:creationId xmlns:a16="http://schemas.microsoft.com/office/drawing/2014/main" id="{04375550-30A3-2744-BE57-DBD68ABA07CC}"/>
              </a:ext>
            </a:extLst>
          </p:cNvPr>
          <p:cNvSpPr>
            <a:spLocks noGrp="1"/>
          </p:cNvSpPr>
          <p:nvPr>
            <p:ph idx="1"/>
          </p:nvPr>
        </p:nvSpPr>
        <p:spPr>
          <a:xfrm>
            <a:off x="4810259" y="649480"/>
            <a:ext cx="6555347" cy="5546047"/>
          </a:xfrm>
        </p:spPr>
        <p:txBody>
          <a:bodyPr anchor="ctr">
            <a:normAutofit/>
          </a:bodyPr>
          <a:lstStyle/>
          <a:p>
            <a:pPr lvl="0"/>
            <a:r>
              <a:rPr lang="en-GB" sz="2000"/>
              <a:t>Widely accepted as a positive intervention “it makes you really think about your behaviours and actions, and promotes you to have better conversations”</a:t>
            </a:r>
          </a:p>
          <a:p>
            <a:pPr lvl="0"/>
            <a:r>
              <a:rPr lang="en-GB" sz="2000"/>
              <a:t>It improves multi-disciplinary relationships</a:t>
            </a:r>
          </a:p>
          <a:p>
            <a:pPr lvl="0"/>
            <a:r>
              <a:rPr lang="en-GB" sz="2000"/>
              <a:t>It makes staff feel safe</a:t>
            </a:r>
          </a:p>
          <a:p>
            <a:pPr lvl="0"/>
            <a:r>
              <a:rPr lang="en-GB" sz="2000"/>
              <a:t>It flattens hierarchies and empowers junior staff</a:t>
            </a:r>
          </a:p>
          <a:p>
            <a:pPr lvl="0"/>
            <a:r>
              <a:rPr lang="en-GB" sz="2000"/>
              <a:t>It promotes staff to reflect on their decisions and create collaborative care plans</a:t>
            </a:r>
          </a:p>
          <a:p>
            <a:pPr lvl="0"/>
            <a:r>
              <a:rPr lang="en-GB" sz="2000"/>
              <a:t>Women who witnessed the conversations received reassurance and better understandings of their own situation, whilst describing the conversations as respectful.</a:t>
            </a:r>
          </a:p>
          <a:p>
            <a:endParaRPr lang="en-US" sz="2000"/>
          </a:p>
        </p:txBody>
      </p:sp>
      <p:pic>
        <p:nvPicPr>
          <p:cNvPr id="13" name="Picture 12">
            <a:extLst>
              <a:ext uri="{FF2B5EF4-FFF2-40B4-BE49-F238E27FC236}">
                <a16:creationId xmlns:a16="http://schemas.microsoft.com/office/drawing/2014/main" id="{E47A94AC-2921-3047-B270-56F6C095C2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3115471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F7408-A2F9-044A-95B0-4B9A5E313893}"/>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Challenges of Change</a:t>
            </a:r>
          </a:p>
        </p:txBody>
      </p:sp>
      <p:sp>
        <p:nvSpPr>
          <p:cNvPr id="3" name="Content Placeholder 2">
            <a:extLst>
              <a:ext uri="{FF2B5EF4-FFF2-40B4-BE49-F238E27FC236}">
                <a16:creationId xmlns:a16="http://schemas.microsoft.com/office/drawing/2014/main" id="{FBF56AA2-97C7-334B-AC16-175C683DF4AB}"/>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Time, change fatigue</a:t>
            </a:r>
          </a:p>
          <a:p>
            <a:pPr marL="0" indent="0">
              <a:buNone/>
            </a:pPr>
            <a:r>
              <a:rPr lang="en-US" sz="2000" dirty="0"/>
              <a:t>Low morale </a:t>
            </a:r>
          </a:p>
          <a:p>
            <a:pPr marL="0" indent="0">
              <a:buNone/>
            </a:pPr>
            <a:r>
              <a:rPr lang="en-US" sz="2000" dirty="0"/>
              <a:t>Cynicism</a:t>
            </a:r>
          </a:p>
          <a:p>
            <a:pPr marL="0" indent="0">
              <a:buNone/>
            </a:pPr>
            <a:r>
              <a:rPr lang="en-US" sz="2000" dirty="0"/>
              <a:t>Some staff groups more hesitant than others</a:t>
            </a:r>
          </a:p>
          <a:p>
            <a:pPr marL="0" indent="0">
              <a:buNone/>
            </a:pPr>
            <a:endParaRPr lang="en-US" sz="2000" dirty="0"/>
          </a:p>
          <a:p>
            <a:pPr marL="0" indent="0">
              <a:buNone/>
            </a:pPr>
            <a:r>
              <a:rPr lang="en-US" sz="2000" dirty="0"/>
              <a:t>BUT – </a:t>
            </a:r>
          </a:p>
          <a:p>
            <a:pPr marL="0" indent="0">
              <a:buNone/>
            </a:pPr>
            <a:r>
              <a:rPr lang="en-US" sz="2000" dirty="0"/>
              <a:t>Interventions are designed to be simple </a:t>
            </a:r>
          </a:p>
          <a:p>
            <a:pPr marL="0" indent="0">
              <a:buNone/>
            </a:pPr>
            <a:r>
              <a:rPr lang="en-US" sz="2000" dirty="0"/>
              <a:t>Staff feel safer therefore highly acceptable </a:t>
            </a:r>
          </a:p>
          <a:p>
            <a:pPr marL="0" indent="0">
              <a:buNone/>
            </a:pPr>
            <a:r>
              <a:rPr lang="en-US" sz="2000" dirty="0"/>
              <a:t>Overall package leads to a more positive workplace culture </a:t>
            </a:r>
          </a:p>
        </p:txBody>
      </p:sp>
      <p:pic>
        <p:nvPicPr>
          <p:cNvPr id="13" name="Picture 12">
            <a:extLst>
              <a:ext uri="{FF2B5EF4-FFF2-40B4-BE49-F238E27FC236}">
                <a16:creationId xmlns:a16="http://schemas.microsoft.com/office/drawing/2014/main" id="{849543E9-38B6-2943-9151-FA352F73D5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43465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0C945C-662F-EC46-B39A-F11D5C354ED0}"/>
              </a:ext>
            </a:extLst>
          </p:cNvPr>
          <p:cNvSpPr>
            <a:spLocks noGrp="1"/>
          </p:cNvSpPr>
          <p:nvPr>
            <p:ph type="title"/>
          </p:nvPr>
        </p:nvSpPr>
        <p:spPr>
          <a:xfrm>
            <a:off x="643467" y="321734"/>
            <a:ext cx="10905066" cy="1135737"/>
          </a:xfrm>
        </p:spPr>
        <p:txBody>
          <a:bodyPr>
            <a:normAutofit/>
          </a:bodyPr>
          <a:lstStyle/>
          <a:p>
            <a:r>
              <a:rPr lang="en-US" sz="3600"/>
              <a:t>What Have We Learnt? </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8C6C48A-37BF-C55D-3D30-894AB73A6910}"/>
              </a:ext>
            </a:extLst>
          </p:cNvPr>
          <p:cNvGraphicFramePr>
            <a:graphicFrameLocks noGrp="1"/>
          </p:cNvGraphicFramePr>
          <p:nvPr>
            <p:ph idx="1"/>
            <p:extLst>
              <p:ext uri="{D42A27DB-BD31-4B8C-83A1-F6EECF244321}">
                <p14:modId xmlns:p14="http://schemas.microsoft.com/office/powerpoint/2010/main" val="190015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88365631-C2BA-F64A-BDCE-D69DA882045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1098094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preparing a cake">
            <a:extLst>
              <a:ext uri="{FF2B5EF4-FFF2-40B4-BE49-F238E27FC236}">
                <a16:creationId xmlns:a16="http://schemas.microsoft.com/office/drawing/2014/main" id="{2A10A095-6E19-AE59-99D8-F1DCA741493B}"/>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8D06E0-6BC9-4D44-9083-BF251AD536D3}"/>
              </a:ext>
            </a:extLst>
          </p:cNvPr>
          <p:cNvSpPr>
            <a:spLocks noGrp="1"/>
          </p:cNvSpPr>
          <p:nvPr>
            <p:ph type="title"/>
          </p:nvPr>
        </p:nvSpPr>
        <p:spPr>
          <a:xfrm>
            <a:off x="371094" y="1161288"/>
            <a:ext cx="3438144" cy="1124712"/>
          </a:xfrm>
        </p:spPr>
        <p:txBody>
          <a:bodyPr anchor="b">
            <a:normAutofit/>
          </a:bodyPr>
          <a:lstStyle/>
          <a:p>
            <a:r>
              <a:rPr lang="en-US" sz="2800"/>
              <a:t>And Finally…..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549EC7-7027-0F4E-8787-A00949522FE6}"/>
              </a:ext>
            </a:extLst>
          </p:cNvPr>
          <p:cNvSpPr>
            <a:spLocks noGrp="1"/>
          </p:cNvSpPr>
          <p:nvPr>
            <p:ph idx="1"/>
          </p:nvPr>
        </p:nvSpPr>
        <p:spPr>
          <a:xfrm>
            <a:off x="371094" y="2718054"/>
            <a:ext cx="3438906" cy="3207258"/>
          </a:xfrm>
        </p:spPr>
        <p:txBody>
          <a:bodyPr anchor="t">
            <a:normAutofit/>
          </a:bodyPr>
          <a:lstStyle/>
          <a:p>
            <a:r>
              <a:rPr lang="en-US" sz="1700" dirty="0"/>
              <a:t>The human side to all this work</a:t>
            </a:r>
          </a:p>
          <a:p>
            <a:r>
              <a:rPr lang="en-US" sz="1700" dirty="0"/>
              <a:t>A big team of dedicated professionals who really want to make a difference</a:t>
            </a:r>
          </a:p>
          <a:p>
            <a:r>
              <a:rPr lang="en-US" sz="1700" dirty="0"/>
              <a:t>A LOT of cakes baked </a:t>
            </a:r>
          </a:p>
          <a:p>
            <a:r>
              <a:rPr lang="en-US" sz="1700" dirty="0"/>
              <a:t>During the most challenging time of people’s lives</a:t>
            </a:r>
          </a:p>
          <a:p>
            <a:endParaRPr lang="en-US" sz="1700" dirty="0"/>
          </a:p>
          <a:p>
            <a:pPr marL="0" indent="0">
              <a:buNone/>
            </a:pPr>
            <a:r>
              <a:rPr lang="en-US" sz="1700" dirty="0"/>
              <a:t>THANK YOU to an inspiring group of people </a:t>
            </a:r>
          </a:p>
        </p:txBody>
      </p:sp>
    </p:spTree>
    <p:extLst>
      <p:ext uri="{BB962C8B-B14F-4D97-AF65-F5344CB8AC3E}">
        <p14:creationId xmlns:p14="http://schemas.microsoft.com/office/powerpoint/2010/main" val="185028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6"/>
          <p:cNvPicPr>
            <a:picLocks noChangeAspect="1"/>
          </p:cNvPicPr>
          <p:nvPr/>
        </p:nvPicPr>
        <p:blipFill>
          <a:blip r:embed="rId3">
            <a:extLst>
              <a:ext uri="{28A0092B-C50C-407E-A947-70E740481C1C}">
                <a14:useLocalDpi xmlns:a14="http://schemas.microsoft.com/office/drawing/2010/main" val="0"/>
              </a:ext>
            </a:extLst>
          </a:blip>
          <a:srcRect t="8704"/>
          <a:stretch>
            <a:fillRect/>
          </a:stretch>
        </p:blipFill>
        <p:spPr bwMode="auto">
          <a:xfrm>
            <a:off x="4022050" y="123513"/>
            <a:ext cx="41243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p:cNvSpPr txBox="1">
            <a:spLocks/>
          </p:cNvSpPr>
          <p:nvPr/>
        </p:nvSpPr>
        <p:spPr bwMode="auto">
          <a:xfrm>
            <a:off x="1281113" y="2281238"/>
            <a:ext cx="102600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ts val="84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ＭＳ Ｐゴシック" panose="020B0600070205080204" pitchFamily="34" charset="-128"/>
                <a:cs typeface="+mn-cs"/>
              </a:rPr>
              <a:t>Thank you</a:t>
            </a:r>
          </a:p>
        </p:txBody>
      </p:sp>
      <p:sp>
        <p:nvSpPr>
          <p:cNvPr id="3079" name="Subtitle 3"/>
          <p:cNvSpPr txBox="1">
            <a:spLocks/>
          </p:cNvSpPr>
          <p:nvPr/>
        </p:nvSpPr>
        <p:spPr bwMode="auto">
          <a:xfrm>
            <a:off x="1374775" y="3667918"/>
            <a:ext cx="100726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1597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6319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2447925">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326548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3722688"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4179888"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4637088"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5094288"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ts val="6400"/>
              </a:lnSpc>
              <a:spcBef>
                <a:spcPct val="0"/>
              </a:spcBef>
              <a:spcAft>
                <a:spcPct val="0"/>
              </a:spcAft>
              <a:buClr>
                <a:srgbClr val="279ECE"/>
              </a:buClr>
              <a:buNone/>
              <a:defRPr/>
            </a:pPr>
            <a:r>
              <a:rPr lang="en-US" altLang="en-US" sz="3200" b="1" dirty="0" err="1">
                <a:ea typeface="ＭＳ Ｐゴシック" panose="020B0600070205080204" pitchFamily="34" charset="-128"/>
              </a:rPr>
              <a:t>ebc_learnandsupport@rcog.org.uk</a:t>
            </a:r>
            <a:endParaRPr lang="en-US" altLang="en-US" sz="3200" b="1" dirty="0">
              <a:ea typeface="ＭＳ Ｐゴシック" panose="020B0600070205080204" pitchFamily="34" charset="-128"/>
            </a:endParaRPr>
          </a:p>
          <a:p>
            <a:pPr marL="0" marR="0" lvl="0" indent="0" algn="ctr" defTabSz="914400" rtl="0" eaLnBrk="0" fontAlgn="base" latinLnBrk="0" hangingPunct="0">
              <a:lnSpc>
                <a:spcPts val="6400"/>
              </a:lnSpc>
              <a:spcBef>
                <a:spcPct val="0"/>
              </a:spcBef>
              <a:spcAft>
                <a:spcPct val="0"/>
              </a:spcAft>
              <a:buClr>
                <a:srgbClr val="279ECE"/>
              </a:buClr>
              <a:buSzTx/>
              <a:buFont typeface="Arial" panose="020B0604020202020204" pitchFamily="34" charset="0"/>
              <a:buNone/>
              <a:tabLst/>
              <a:defRPr/>
            </a:pPr>
            <a:endParaRPr lang="en-US" altLang="en-US" sz="3200" b="1" dirty="0">
              <a:ea typeface="ＭＳ Ｐゴシック" panose="020B0600070205080204" pitchFamily="34" charset="-128"/>
            </a:endParaRPr>
          </a:p>
        </p:txBody>
      </p:sp>
      <p:sp>
        <p:nvSpPr>
          <p:cNvPr id="3080" name="Slide Number Placeholder 1"/>
          <p:cNvSpPr txBox="1">
            <a:spLocks/>
          </p:cNvSpPr>
          <p:nvPr/>
        </p:nvSpPr>
        <p:spPr bwMode="auto">
          <a:xfrm>
            <a:off x="2840181" y="5317588"/>
            <a:ext cx="7105677" cy="44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2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ＭＳ Ｐゴシック" panose="020B0600070205080204" pitchFamily="34" charset="-128"/>
                <a:cs typeface="+mn-cs"/>
              </a:rPr>
              <a:t>Enabling</a:t>
            </a:r>
            <a:r>
              <a:rPr kumimoji="0" lang="en-GB" altLang="en-US" sz="2000" b="1" i="0" u="none" strike="noStrike" kern="1200" cap="none" spc="0" normalizeH="0" noProof="0" dirty="0">
                <a:ln>
                  <a:noFill/>
                </a:ln>
                <a:solidFill>
                  <a:schemeClr val="accent1">
                    <a:lumMod val="50000"/>
                  </a:schemeClr>
                </a:solidFill>
                <a:effectLst/>
                <a:uLnTx/>
                <a:uFillTx/>
                <a:latin typeface="Calibri" panose="020F0502020204030204" pitchFamily="34" charset="0"/>
                <a:ea typeface="ＭＳ Ｐゴシック" panose="020B0600070205080204" pitchFamily="34" charset="-128"/>
                <a:cs typeface="+mn-cs"/>
              </a:rPr>
              <a:t> maternity teams to work safely</a:t>
            </a:r>
            <a:endParaRPr kumimoji="0" lang="en-GB" altLang="en-US" sz="2000" b="1" i="0" u="none" strike="noStrike" kern="1200" cap="none" spc="0" normalizeH="0" baseline="0" noProof="0" dirty="0">
              <a:ln>
                <a:noFill/>
              </a:ln>
              <a:solidFill>
                <a:schemeClr val="accent1">
                  <a:lumMod val="50000"/>
                </a:schemeClr>
              </a:solidFill>
              <a:effectLst/>
              <a:uLnTx/>
              <a:uFillTx/>
              <a:latin typeface="Calibri" panose="020F0502020204030204" pitchFamily="34" charset="0"/>
              <a:ea typeface="ＭＳ Ｐゴシック" panose="020B0600070205080204" pitchFamily="34" charset="-128"/>
              <a:cs typeface="+mn-cs"/>
            </a:endParaRPr>
          </a:p>
        </p:txBody>
      </p:sp>
      <p:pic>
        <p:nvPicPr>
          <p:cNvPr id="2" name="Picture 1"/>
          <p:cNvPicPr>
            <a:picLocks noChangeAspect="1"/>
          </p:cNvPicPr>
          <p:nvPr/>
        </p:nvPicPr>
        <p:blipFill>
          <a:blip r:embed="rId4"/>
          <a:stretch>
            <a:fillRect/>
          </a:stretch>
        </p:blipFill>
        <p:spPr>
          <a:xfrm>
            <a:off x="1575847" y="5604919"/>
            <a:ext cx="9686848" cy="910003"/>
          </a:xfrm>
          <a:prstGeom prst="rect">
            <a:avLst/>
          </a:prstGeom>
        </p:spPr>
      </p:pic>
      <p:pic>
        <p:nvPicPr>
          <p:cNvPr id="10" name="Picture 9">
            <a:extLst>
              <a:ext uri="{FF2B5EF4-FFF2-40B4-BE49-F238E27FC236}">
                <a16:creationId xmlns:a16="http://schemas.microsoft.com/office/drawing/2014/main" id="{018E8047-050B-E04A-9949-EB1F2EFE7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17" y="0"/>
            <a:ext cx="2400300" cy="1898650"/>
          </a:xfrm>
          <a:prstGeom prst="rect">
            <a:avLst/>
          </a:prstGeom>
        </p:spPr>
      </p:pic>
      <p:pic>
        <p:nvPicPr>
          <p:cNvPr id="12" name="Picture 11">
            <a:extLst>
              <a:ext uri="{FF2B5EF4-FFF2-40B4-BE49-F238E27FC236}">
                <a16:creationId xmlns:a16="http://schemas.microsoft.com/office/drawing/2014/main" id="{17D00E08-A66D-AB48-9C82-AEF729EAA9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85245" y="156179"/>
            <a:ext cx="2183712" cy="1228338"/>
          </a:xfrm>
          <a:prstGeom prst="rect">
            <a:avLst/>
          </a:prstGeom>
        </p:spPr>
      </p:pic>
    </p:spTree>
    <p:extLst>
      <p:ext uri="{BB962C8B-B14F-4D97-AF65-F5344CB8AC3E}">
        <p14:creationId xmlns:p14="http://schemas.microsoft.com/office/powerpoint/2010/main" val="3398132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850C-5B4F-964E-BB90-65E669E2A623}"/>
              </a:ext>
            </a:extLst>
          </p:cNvPr>
          <p:cNvSpPr>
            <a:spLocks noGrp="1"/>
          </p:cNvSpPr>
          <p:nvPr>
            <p:ph type="title"/>
          </p:nvPr>
        </p:nvSpPr>
        <p:spPr>
          <a:xfrm>
            <a:off x="1136428" y="627564"/>
            <a:ext cx="7474172" cy="1325563"/>
          </a:xfrm>
        </p:spPr>
        <p:txBody>
          <a:bodyPr>
            <a:normAutofit/>
          </a:bodyPr>
          <a:lstStyle/>
          <a:p>
            <a:r>
              <a:rPr lang="en-US" b="1">
                <a:latin typeface="+mn-lt"/>
              </a:rPr>
              <a:t>The Programme </a:t>
            </a:r>
          </a:p>
        </p:txBody>
      </p:sp>
      <p:sp>
        <p:nvSpPr>
          <p:cNvPr id="3" name="Content Placeholder 2">
            <a:extLst>
              <a:ext uri="{FF2B5EF4-FFF2-40B4-BE49-F238E27FC236}">
                <a16:creationId xmlns:a16="http://schemas.microsoft.com/office/drawing/2014/main" id="{50352EEE-59A9-8844-90F9-707A53191AE7}"/>
              </a:ext>
            </a:extLst>
          </p:cNvPr>
          <p:cNvSpPr>
            <a:spLocks noGrp="1"/>
          </p:cNvSpPr>
          <p:nvPr>
            <p:ph idx="1"/>
          </p:nvPr>
        </p:nvSpPr>
        <p:spPr>
          <a:xfrm>
            <a:off x="1136429" y="2278173"/>
            <a:ext cx="6467867" cy="3450613"/>
          </a:xfrm>
        </p:spPr>
        <p:txBody>
          <a:bodyPr anchor="ctr">
            <a:normAutofit/>
          </a:bodyPr>
          <a:lstStyle/>
          <a:p>
            <a:pPr marL="0" indent="0">
              <a:spcAft>
                <a:spcPts val="800"/>
              </a:spcAft>
              <a:buNone/>
            </a:pPr>
            <a:r>
              <a:rPr lang="en-US" sz="1700" b="1" dirty="0"/>
              <a:t>“Learn”</a:t>
            </a:r>
          </a:p>
          <a:p>
            <a:pPr marL="0" indent="0">
              <a:spcAft>
                <a:spcPts val="800"/>
              </a:spcAft>
              <a:buNone/>
            </a:pPr>
            <a:r>
              <a:rPr lang="en-US" sz="1700" dirty="0"/>
              <a:t>Each Baby Counts Learn and Support was a joint RCOG / RCM DHSE funded </a:t>
            </a:r>
            <a:r>
              <a:rPr lang="en-US" sz="1700" dirty="0" err="1"/>
              <a:t>programme</a:t>
            </a:r>
            <a:r>
              <a:rPr lang="en-US" sz="1700" dirty="0"/>
              <a:t> aiming to build</a:t>
            </a:r>
            <a:r>
              <a:rPr lang="en-GB" sz="1700" dirty="0"/>
              <a:t> the capacity of 16 NHS Maternity Professionals in clinical leadership skills, safety thinking, and quality improvement using behavioural science approach to design, test and evaluate interventions.</a:t>
            </a:r>
          </a:p>
          <a:p>
            <a:pPr marL="0" indent="0">
              <a:spcAft>
                <a:spcPts val="800"/>
              </a:spcAft>
              <a:buNone/>
            </a:pPr>
            <a:r>
              <a:rPr lang="en-GB" sz="1700" b="1" dirty="0"/>
              <a:t>”Support” </a:t>
            </a:r>
          </a:p>
          <a:p>
            <a:pPr marL="0" indent="0">
              <a:spcAft>
                <a:spcPts val="800"/>
              </a:spcAft>
              <a:buNone/>
            </a:pPr>
            <a:r>
              <a:rPr lang="en-US" sz="1700" dirty="0"/>
              <a:t>This network of midwives and obstetricians from across England worked together co-design and implement interventions improve the culture, </a:t>
            </a:r>
            <a:r>
              <a:rPr lang="en-US" sz="1700" dirty="0" err="1"/>
              <a:t>behaviours</a:t>
            </a:r>
            <a:r>
              <a:rPr lang="en-US" sz="1700" dirty="0"/>
              <a:t> and conditions that enable </a:t>
            </a:r>
            <a:r>
              <a:rPr lang="en-US" sz="1700" b="1" dirty="0"/>
              <a:t>effective clinical escalation in maternity units.</a:t>
            </a:r>
          </a:p>
          <a:p>
            <a:pPr marL="0" indent="0">
              <a:spcAft>
                <a:spcPts val="800"/>
              </a:spcAft>
              <a:buNone/>
            </a:pPr>
            <a:endParaRPr lang="en-US" sz="1700" b="1" dirty="0"/>
          </a:p>
          <a:p>
            <a:endParaRPr lang="en-US" sz="17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165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49C8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444CB0D-3308-4603-99C9-47C339A7B1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03"/>
          <a:stretch/>
        </p:blipFill>
        <p:spPr>
          <a:xfrm>
            <a:off x="9254442" y="3212088"/>
            <a:ext cx="1462088" cy="433824"/>
          </a:xfrm>
          <a:prstGeom prst="rect">
            <a:avLst/>
          </a:prstGeom>
        </p:spPr>
      </p:pic>
    </p:spTree>
    <p:extLst>
      <p:ext uri="{BB962C8B-B14F-4D97-AF65-F5344CB8AC3E}">
        <p14:creationId xmlns:p14="http://schemas.microsoft.com/office/powerpoint/2010/main" val="281588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95799-FEEC-E645-9856-D908B86FA5E7}"/>
              </a:ext>
            </a:extLst>
          </p:cNvPr>
          <p:cNvSpPr>
            <a:spLocks noGrp="1"/>
          </p:cNvSpPr>
          <p:nvPr>
            <p:ph type="title"/>
          </p:nvPr>
        </p:nvSpPr>
        <p:spPr>
          <a:xfrm>
            <a:off x="648929" y="629266"/>
            <a:ext cx="3505495" cy="1622321"/>
          </a:xfrm>
        </p:spPr>
        <p:txBody>
          <a:bodyPr>
            <a:normAutofit/>
          </a:bodyPr>
          <a:lstStyle/>
          <a:p>
            <a:r>
              <a:rPr lang="en-US" b="1" dirty="0">
                <a:solidFill>
                  <a:schemeClr val="accent1">
                    <a:lumMod val="75000"/>
                  </a:schemeClr>
                </a:solidFill>
              </a:rPr>
              <a:t>Background</a:t>
            </a:r>
          </a:p>
        </p:txBody>
      </p:sp>
      <p:sp>
        <p:nvSpPr>
          <p:cNvPr id="3" name="Content Placeholder 2">
            <a:extLst>
              <a:ext uri="{FF2B5EF4-FFF2-40B4-BE49-F238E27FC236}">
                <a16:creationId xmlns:a16="http://schemas.microsoft.com/office/drawing/2014/main" id="{760A8E3B-FAB2-FF4B-9465-1949BA164D4A}"/>
              </a:ext>
            </a:extLst>
          </p:cNvPr>
          <p:cNvSpPr>
            <a:spLocks noGrp="1"/>
          </p:cNvSpPr>
          <p:nvPr>
            <p:ph idx="1"/>
          </p:nvPr>
        </p:nvSpPr>
        <p:spPr>
          <a:xfrm>
            <a:off x="648931" y="2438400"/>
            <a:ext cx="3505494" cy="3785419"/>
          </a:xfrm>
        </p:spPr>
        <p:txBody>
          <a:bodyPr>
            <a:normAutofit/>
          </a:bodyPr>
          <a:lstStyle/>
          <a:p>
            <a:r>
              <a:rPr lang="en-US" sz="2000" dirty="0"/>
              <a:t>Started in 2019 – finished March 2022</a:t>
            </a:r>
          </a:p>
          <a:p>
            <a:r>
              <a:rPr lang="en-US" sz="2000" dirty="0"/>
              <a:t>Core team: Midwives (x2), obstetrician, </a:t>
            </a:r>
            <a:r>
              <a:rPr lang="en-US" sz="2000" dirty="0" err="1"/>
              <a:t>behavioural</a:t>
            </a:r>
            <a:r>
              <a:rPr lang="en-US" sz="2000" dirty="0"/>
              <a:t> psychologist, research assistant, project manager, plus safety expert consultancy. </a:t>
            </a:r>
          </a:p>
          <a:p>
            <a:r>
              <a:rPr lang="en-US" sz="2000" dirty="0"/>
              <a:t>Built on the finding of EBC reports – putting recommendations into action </a:t>
            </a:r>
          </a:p>
          <a:p>
            <a:endParaRPr lang="en-US" sz="20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CD213DB4-3068-2D4B-9185-B2C99FFE8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862" y="1651675"/>
            <a:ext cx="6019331" cy="3551404"/>
          </a:xfrm>
          <a:prstGeom prst="rect">
            <a:avLst/>
          </a:prstGeom>
          <a:effectLst/>
        </p:spPr>
      </p:pic>
    </p:spTree>
    <p:extLst>
      <p:ext uri="{BB962C8B-B14F-4D97-AF65-F5344CB8AC3E}">
        <p14:creationId xmlns:p14="http://schemas.microsoft.com/office/powerpoint/2010/main" val="2142435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43B1-7990-A442-8E84-1B0DAEB30245}"/>
              </a:ext>
            </a:extLst>
          </p:cNvPr>
          <p:cNvSpPr>
            <a:spLocks noGrp="1"/>
          </p:cNvSpPr>
          <p:nvPr>
            <p:ph type="title"/>
          </p:nvPr>
        </p:nvSpPr>
        <p:spPr/>
        <p:txBody>
          <a:bodyPr/>
          <a:lstStyle/>
          <a:p>
            <a:r>
              <a:rPr lang="en-US" b="1" dirty="0">
                <a:solidFill>
                  <a:schemeClr val="accent1">
                    <a:lumMod val="75000"/>
                  </a:schemeClr>
                </a:solidFill>
              </a:rPr>
              <a:t>EBCL&amp;S Approach</a:t>
            </a:r>
          </a:p>
        </p:txBody>
      </p:sp>
      <p:sp>
        <p:nvSpPr>
          <p:cNvPr id="3" name="Content Placeholder 2">
            <a:extLst>
              <a:ext uri="{FF2B5EF4-FFF2-40B4-BE49-F238E27FC236}">
                <a16:creationId xmlns:a16="http://schemas.microsoft.com/office/drawing/2014/main" id="{F6E92381-9BC5-3441-8B2A-257D7941FFC7}"/>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Learn:</a:t>
            </a:r>
          </a:p>
          <a:p>
            <a:pPr marL="0" indent="0">
              <a:lnSpc>
                <a:spcPct val="107000"/>
              </a:lnSpc>
              <a:spcAft>
                <a:spcPts val="800"/>
              </a:spcAft>
              <a:buNone/>
            </a:pPr>
            <a:r>
              <a:rPr lang="en-GB" dirty="0">
                <a:latin typeface="Calibri" panose="020F0502020204030204" pitchFamily="34" charset="0"/>
                <a:ea typeface="Calibri" panose="020F0502020204030204" pitchFamily="34" charset="0"/>
                <a:cs typeface="Calibri" panose="020F0502020204030204" pitchFamily="34" charset="0"/>
              </a:rPr>
              <a:t>Identify learning points on escalation from both national reports and local practice (diagnostics).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en-GB" dirty="0">
                <a:latin typeface="Calibri" panose="020F0502020204030204" pitchFamily="34" charset="0"/>
                <a:ea typeface="Calibri" panose="020F0502020204030204" pitchFamily="34" charset="0"/>
                <a:cs typeface="Calibri" panose="020F0502020204030204" pitchFamily="34" charset="0"/>
              </a:rPr>
              <a:t>Workshops for the local leads focussed on developing clinical leadership skills, build capacity in Quality Improvement methodology and awareness of key safety concepts including psychological safety Safety II, civility, and strategies to aid effective communication.</a:t>
            </a:r>
            <a:endParaRPr lang="en-GB"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buNone/>
            </a:pP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Support:</a:t>
            </a:r>
          </a:p>
          <a:p>
            <a:pPr marL="0" lvl="0" indent="0">
              <a:lnSpc>
                <a:spcPct val="115000"/>
              </a:lnSpc>
              <a:buNone/>
            </a:pPr>
            <a:r>
              <a:rPr lang="en-GB" dirty="0">
                <a:latin typeface="Calibri" panose="020F0502020204030204" pitchFamily="34" charset="0"/>
                <a:ea typeface="Calibri" panose="020F0502020204030204" pitchFamily="34" charset="0"/>
                <a:cs typeface="Calibri" panose="020F0502020204030204" pitchFamily="34" charset="0"/>
              </a:rPr>
              <a:t>Identify the barriers and facilitators of effective escalation in their settings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en-GB" dirty="0">
                <a:latin typeface="Calibri" panose="020F0502020204030204" pitchFamily="34" charset="0"/>
                <a:ea typeface="Calibri" panose="020F0502020204030204" pitchFamily="34" charset="0"/>
                <a:cs typeface="Calibri" panose="020F0502020204030204" pitchFamily="34" charset="0"/>
              </a:rPr>
              <a:t>Co-produce interventions with input from their teams and women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en-GB" dirty="0">
                <a:latin typeface="Calibri" panose="020F0502020204030204" pitchFamily="34" charset="0"/>
                <a:ea typeface="Calibri" panose="020F0502020204030204" pitchFamily="34" charset="0"/>
                <a:cs typeface="Calibri" panose="020F0502020204030204" pitchFamily="34" charset="0"/>
              </a:rPr>
              <a:t>Implement, test and evaluate interventions in their settings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en-GB" dirty="0">
                <a:latin typeface="Calibri" panose="020F0502020204030204" pitchFamily="34" charset="0"/>
                <a:ea typeface="Calibri" panose="020F0502020204030204" pitchFamily="34" charset="0"/>
                <a:cs typeface="Calibri" panose="020F0502020204030204" pitchFamily="34" charset="0"/>
              </a:rPr>
              <a:t>Share widely across all maternity services</a:t>
            </a:r>
            <a:endParaRPr lang="en-US" dirty="0"/>
          </a:p>
        </p:txBody>
      </p:sp>
      <p:pic>
        <p:nvPicPr>
          <p:cNvPr id="5" name="Picture 4">
            <a:extLst>
              <a:ext uri="{FF2B5EF4-FFF2-40B4-BE49-F238E27FC236}">
                <a16:creationId xmlns:a16="http://schemas.microsoft.com/office/drawing/2014/main" id="{74B8349B-AFD8-554F-BB68-4FA3748B64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9452957" y="230188"/>
            <a:ext cx="2580017" cy="765538"/>
          </a:xfrm>
          <a:prstGeom prst="rect">
            <a:avLst/>
          </a:prstGeom>
          <a:ln>
            <a:noFill/>
          </a:ln>
        </p:spPr>
      </p:pic>
    </p:spTree>
    <p:extLst>
      <p:ext uri="{BB962C8B-B14F-4D97-AF65-F5344CB8AC3E}">
        <p14:creationId xmlns:p14="http://schemas.microsoft.com/office/powerpoint/2010/main" val="279094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9354"/>
          <a:stretch/>
        </p:blipFill>
        <p:spPr>
          <a:xfrm>
            <a:off x="2483374" y="65414"/>
            <a:ext cx="6810848" cy="621651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245" y="2853743"/>
            <a:ext cx="1447932" cy="758958"/>
          </a:xfrm>
          <a:prstGeom prst="rect">
            <a:avLst/>
          </a:prstGeom>
          <a:ln>
            <a:solidFill>
              <a:schemeClr val="tx2"/>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7217" y="2113813"/>
            <a:ext cx="2862580" cy="2862580"/>
          </a:xfrm>
          <a:prstGeom prst="rect">
            <a:avLst/>
          </a:prstGeom>
        </p:spPr>
      </p:pic>
      <p:pic>
        <p:nvPicPr>
          <p:cNvPr id="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47896" y="4288250"/>
            <a:ext cx="1237878" cy="6881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9163" y="5666607"/>
            <a:ext cx="1608422" cy="86450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4144" y="4081712"/>
            <a:ext cx="1968661" cy="1017142"/>
          </a:xfrm>
          <a:prstGeom prst="rect">
            <a:avLst/>
          </a:prstGeom>
        </p:spPr>
      </p:pic>
      <p:pic>
        <p:nvPicPr>
          <p:cNvPr id="9" name="Picture 1" descr="cid:image001.jpg@01D2A7B9.2B45D1B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2291" y="5740235"/>
            <a:ext cx="3792431" cy="5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t="8703"/>
          <a:stretch/>
        </p:blipFill>
        <p:spPr>
          <a:xfrm>
            <a:off x="1002264" y="1601890"/>
            <a:ext cx="2225062" cy="660216"/>
          </a:xfrm>
          <a:prstGeom prst="rect">
            <a:avLst/>
          </a:prstGeom>
          <a:ln>
            <a:noFill/>
          </a:ln>
        </p:spPr>
      </p:pic>
      <p:sp>
        <p:nvSpPr>
          <p:cNvPr id="11" name="TextBox 10"/>
          <p:cNvSpPr txBox="1"/>
          <p:nvPr/>
        </p:nvSpPr>
        <p:spPr>
          <a:xfrm>
            <a:off x="4253738" y="1225847"/>
            <a:ext cx="2534981" cy="461665"/>
          </a:xfrm>
          <a:prstGeom prst="rect">
            <a:avLst/>
          </a:prstGeom>
          <a:noFill/>
        </p:spPr>
        <p:txBody>
          <a:bodyPr wrap="square" rtlCol="0">
            <a:spAutoFit/>
          </a:bodyPr>
          <a:lstStyle/>
          <a:p>
            <a:r>
              <a:rPr lang="en-GB" sz="2400" b="1" dirty="0"/>
              <a:t>Maternity Safety</a:t>
            </a: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61642" y="1424418"/>
            <a:ext cx="2097830" cy="1129601"/>
          </a:xfrm>
          <a:prstGeom prst="rect">
            <a:avLst/>
          </a:prstGeom>
        </p:spPr>
      </p:pic>
    </p:spTree>
    <p:extLst>
      <p:ext uri="{BB962C8B-B14F-4D97-AF65-F5344CB8AC3E}">
        <p14:creationId xmlns:p14="http://schemas.microsoft.com/office/powerpoint/2010/main" val="110371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106723" y="3163453"/>
            <a:ext cx="4267066" cy="615553"/>
          </a:xfrm>
          <a:prstGeom prst="rect">
            <a:avLst/>
          </a:prstGeom>
          <a:noFill/>
        </p:spPr>
        <p:txBody>
          <a:bodyPr wrap="none" rtlCol="0">
            <a:spAutoFit/>
          </a:bodyPr>
          <a:lstStyle/>
          <a:p>
            <a:r>
              <a:rPr lang="en-GB" sz="1600" dirty="0">
                <a:solidFill>
                  <a:schemeClr val="tx1"/>
                </a:solidFill>
                <a:effectLst/>
              </a:rPr>
              <a:t>Sherwood Forest Hospitals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3" name="TextBox 12"/>
          <p:cNvSpPr txBox="1"/>
          <p:nvPr/>
        </p:nvSpPr>
        <p:spPr>
          <a:xfrm>
            <a:off x="6999394" y="3998744"/>
            <a:ext cx="5384294" cy="584775"/>
          </a:xfrm>
          <a:prstGeom prst="rect">
            <a:avLst/>
          </a:prstGeom>
          <a:noFill/>
        </p:spPr>
        <p:txBody>
          <a:bodyPr wrap="none" rtlCol="0">
            <a:spAutoFit/>
          </a:bodyPr>
          <a:lstStyle/>
          <a:p>
            <a:r>
              <a:rPr lang="en-GB" sz="1600" dirty="0">
                <a:solidFill>
                  <a:schemeClr val="tx1"/>
                </a:solidFill>
                <a:effectLst/>
              </a:rPr>
              <a:t>Norfolk and Norwich University Hospital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sz="1600" dirty="0"/>
          </a:p>
        </p:txBody>
      </p:sp>
      <p:sp>
        <p:nvSpPr>
          <p:cNvPr id="16" name="TextBox 15"/>
          <p:cNvSpPr txBox="1"/>
          <p:nvPr/>
        </p:nvSpPr>
        <p:spPr>
          <a:xfrm>
            <a:off x="7550840" y="5185809"/>
            <a:ext cx="2358146" cy="615553"/>
          </a:xfrm>
          <a:prstGeom prst="rect">
            <a:avLst/>
          </a:prstGeom>
          <a:noFill/>
        </p:spPr>
        <p:txBody>
          <a:bodyPr wrap="none" rtlCol="0">
            <a:spAutoFit/>
          </a:bodyPr>
          <a:lstStyle/>
          <a:p>
            <a:r>
              <a:rPr lang="en-GB" sz="1600" dirty="0">
                <a:solidFill>
                  <a:schemeClr val="tx1"/>
                </a:solidFill>
                <a:effectLst/>
              </a:rPr>
              <a:t>Medway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7" name="TextBox 16"/>
          <p:cNvSpPr txBox="1"/>
          <p:nvPr/>
        </p:nvSpPr>
        <p:spPr>
          <a:xfrm>
            <a:off x="200777" y="2952417"/>
            <a:ext cx="4272452" cy="615553"/>
          </a:xfrm>
          <a:prstGeom prst="rect">
            <a:avLst/>
          </a:prstGeom>
          <a:noFill/>
        </p:spPr>
        <p:txBody>
          <a:bodyPr wrap="none" rtlCol="0">
            <a:spAutoFit/>
          </a:bodyPr>
          <a:lstStyle/>
          <a:p>
            <a:r>
              <a:rPr lang="en-GB" sz="1600" dirty="0">
                <a:solidFill>
                  <a:schemeClr val="tx1"/>
                </a:solidFill>
                <a:effectLst/>
              </a:rPr>
              <a:t>Chesterfield Royal Hospital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cxnSp>
        <p:nvCxnSpPr>
          <p:cNvPr id="59" name="Straight Connector 58"/>
          <p:cNvCxnSpPr/>
          <p:nvPr/>
        </p:nvCxnSpPr>
        <p:spPr>
          <a:xfrm flipV="1">
            <a:off x="5942413" y="2620965"/>
            <a:ext cx="408957" cy="47872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81596" y="3961312"/>
            <a:ext cx="1443" cy="92319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2201" y="1005021"/>
            <a:ext cx="11948274" cy="5711891"/>
            <a:chOff x="32201" y="1005021"/>
            <a:chExt cx="11948274" cy="5711891"/>
          </a:xfrm>
        </p:grpSpPr>
        <p:sp>
          <p:nvSpPr>
            <p:cNvPr id="5123" name="Freeform 8"/>
            <p:cNvSpPr>
              <a:spLocks/>
            </p:cNvSpPr>
            <p:nvPr/>
          </p:nvSpPr>
          <p:spPr bwMode="auto">
            <a:xfrm>
              <a:off x="4439838" y="1005021"/>
              <a:ext cx="3048000" cy="4648200"/>
            </a:xfrm>
            <a:custGeom>
              <a:avLst/>
              <a:gdLst>
                <a:gd name="T0" fmla="*/ 2147483646 w 666"/>
                <a:gd name="T1" fmla="*/ 2009340000 h 1016"/>
                <a:gd name="T2" fmla="*/ 2147483646 w 666"/>
                <a:gd name="T3" fmla="*/ 502335000 h 1016"/>
                <a:gd name="T4" fmla="*/ 2147483646 w 666"/>
                <a:gd name="T5" fmla="*/ 502335000 h 1016"/>
                <a:gd name="T6" fmla="*/ 2147483646 w 666"/>
                <a:gd name="T7" fmla="*/ 1674450000 h 1016"/>
                <a:gd name="T8" fmla="*/ 2147483646 w 666"/>
                <a:gd name="T9" fmla="*/ 2147483646 h 1016"/>
                <a:gd name="T10" fmla="*/ 2147483646 w 666"/>
                <a:gd name="T11" fmla="*/ 2147483646 h 1016"/>
                <a:gd name="T12" fmla="*/ 2147483646 w 666"/>
                <a:gd name="T13" fmla="*/ 2147483646 h 1016"/>
                <a:gd name="T14" fmla="*/ 2147483646 w 666"/>
                <a:gd name="T15" fmla="*/ 2147483646 h 1016"/>
                <a:gd name="T16" fmla="*/ 2147483646 w 666"/>
                <a:gd name="T17" fmla="*/ 2147483646 h 1016"/>
                <a:gd name="T18" fmla="*/ 2147483646 w 666"/>
                <a:gd name="T19" fmla="*/ 2147483646 h 1016"/>
                <a:gd name="T20" fmla="*/ 2147483646 w 666"/>
                <a:gd name="T21" fmla="*/ 2147483646 h 1016"/>
                <a:gd name="T22" fmla="*/ 2147483646 w 666"/>
                <a:gd name="T23" fmla="*/ 2147483646 h 1016"/>
                <a:gd name="T24" fmla="*/ 2147483646 w 666"/>
                <a:gd name="T25" fmla="*/ 2147483646 h 1016"/>
                <a:gd name="T26" fmla="*/ 2147483646 w 666"/>
                <a:gd name="T27" fmla="*/ 2147483646 h 1016"/>
                <a:gd name="T28" fmla="*/ 2147483646 w 666"/>
                <a:gd name="T29" fmla="*/ 2147483646 h 1016"/>
                <a:gd name="T30" fmla="*/ 2147483646 w 666"/>
                <a:gd name="T31" fmla="*/ 2147483646 h 1016"/>
                <a:gd name="T32" fmla="*/ 2147483646 w 666"/>
                <a:gd name="T33" fmla="*/ 2147483646 h 1016"/>
                <a:gd name="T34" fmla="*/ 2147483646 w 666"/>
                <a:gd name="T35" fmla="*/ 2147483646 h 1016"/>
                <a:gd name="T36" fmla="*/ 2147483646 w 666"/>
                <a:gd name="T37" fmla="*/ 2147483646 h 1016"/>
                <a:gd name="T38" fmla="*/ 2115449297 w 666"/>
                <a:gd name="T39" fmla="*/ 2147483646 h 1016"/>
                <a:gd name="T40" fmla="*/ 2115449297 w 666"/>
                <a:gd name="T41" fmla="*/ 2147483646 h 1016"/>
                <a:gd name="T42" fmla="*/ 2147483646 w 666"/>
                <a:gd name="T43" fmla="*/ 2147483646 h 1016"/>
                <a:gd name="T44" fmla="*/ 2147483646 w 666"/>
                <a:gd name="T45" fmla="*/ 2147483646 h 1016"/>
                <a:gd name="T46" fmla="*/ 2147483646 w 666"/>
                <a:gd name="T47" fmla="*/ 2147483646 h 1016"/>
                <a:gd name="T48" fmla="*/ 2147483646 w 666"/>
                <a:gd name="T49" fmla="*/ 2147483646 h 1016"/>
                <a:gd name="T50" fmla="*/ 2147483646 w 666"/>
                <a:gd name="T51" fmla="*/ 2147483646 h 1016"/>
                <a:gd name="T52" fmla="*/ 0 w 666"/>
                <a:gd name="T53" fmla="*/ 2147483646 h 1016"/>
                <a:gd name="T54" fmla="*/ 1068195856 w 666"/>
                <a:gd name="T55" fmla="*/ 2147483646 h 1016"/>
                <a:gd name="T56" fmla="*/ 1947891676 w 666"/>
                <a:gd name="T57" fmla="*/ 2147483646 h 1016"/>
                <a:gd name="T58" fmla="*/ 2147483646 w 666"/>
                <a:gd name="T59" fmla="*/ 2147483646 h 1016"/>
                <a:gd name="T60" fmla="*/ 2147483646 w 666"/>
                <a:gd name="T61" fmla="*/ 2147483646 h 1016"/>
                <a:gd name="T62" fmla="*/ 2147483646 w 666"/>
                <a:gd name="T63" fmla="*/ 2147483646 h 1016"/>
                <a:gd name="T64" fmla="*/ 2147483646 w 666"/>
                <a:gd name="T65" fmla="*/ 2147483646 h 1016"/>
                <a:gd name="T66" fmla="*/ 2147483646 w 666"/>
                <a:gd name="T67" fmla="*/ 2147483646 h 1016"/>
                <a:gd name="T68" fmla="*/ 2147483646 w 666"/>
                <a:gd name="T69" fmla="*/ 2147483646 h 1016"/>
                <a:gd name="T70" fmla="*/ 2147483646 w 666"/>
                <a:gd name="T71" fmla="*/ 2147483646 h 1016"/>
                <a:gd name="T72" fmla="*/ 2147483646 w 666"/>
                <a:gd name="T73" fmla="*/ 2147483646 h 1016"/>
                <a:gd name="T74" fmla="*/ 2147483646 w 666"/>
                <a:gd name="T75" fmla="*/ 2147483646 h 1016"/>
                <a:gd name="T76" fmla="*/ 2147483646 w 666"/>
                <a:gd name="T77" fmla="*/ 2147483646 h 1016"/>
                <a:gd name="T78" fmla="*/ 2147483646 w 666"/>
                <a:gd name="T79" fmla="*/ 2147483646 h 1016"/>
                <a:gd name="T80" fmla="*/ 2147483646 w 666"/>
                <a:gd name="T81" fmla="*/ 2147483646 h 1016"/>
                <a:gd name="T82" fmla="*/ 2147483646 w 666"/>
                <a:gd name="T83" fmla="*/ 2147483646 h 1016"/>
                <a:gd name="T84" fmla="*/ 2147483646 w 666"/>
                <a:gd name="T85" fmla="*/ 2147483646 h 1016"/>
                <a:gd name="T86" fmla="*/ 2147483646 w 666"/>
                <a:gd name="T87" fmla="*/ 2147483646 h 1016"/>
                <a:gd name="T88" fmla="*/ 2147483646 w 666"/>
                <a:gd name="T89" fmla="*/ 2147483646 h 1016"/>
                <a:gd name="T90" fmla="*/ 2147483646 w 666"/>
                <a:gd name="T91" fmla="*/ 2147483646 h 1016"/>
                <a:gd name="T92" fmla="*/ 2147483646 w 666"/>
                <a:gd name="T93" fmla="*/ 2147483646 h 1016"/>
                <a:gd name="T94" fmla="*/ 2147483646 w 666"/>
                <a:gd name="T95" fmla="*/ 2147483646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noFill/>
            <a:ln w="28575" cmpd="sng">
              <a:solidFill>
                <a:schemeClr val="accent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 name="TextBox 2"/>
            <p:cNvSpPr txBox="1"/>
            <p:nvPr/>
          </p:nvSpPr>
          <p:spPr>
            <a:xfrm>
              <a:off x="799431" y="4590850"/>
              <a:ext cx="2896947" cy="338554"/>
            </a:xfrm>
            <a:prstGeom prst="rect">
              <a:avLst/>
            </a:prstGeom>
            <a:noFill/>
          </p:spPr>
          <p:txBody>
            <a:bodyPr wrap="none" rtlCol="0">
              <a:spAutoFit/>
            </a:bodyPr>
            <a:lstStyle/>
            <a:p>
              <a:r>
                <a:rPr lang="en-GB" sz="1600" dirty="0"/>
                <a:t>Royal </a:t>
              </a:r>
              <a:r>
                <a:rPr lang="en-GB" sz="1600" dirty="0">
                  <a:solidFill>
                    <a:schemeClr val="tx1"/>
                  </a:solidFill>
                  <a:effectLst/>
                </a:rPr>
                <a:t>Wolverhampton NHS Trust</a:t>
              </a:r>
              <a:endParaRPr lang="en-GB" sz="1600" dirty="0"/>
            </a:p>
          </p:txBody>
        </p:sp>
        <p:sp>
          <p:nvSpPr>
            <p:cNvPr id="5" name="TextBox 4"/>
            <p:cNvSpPr txBox="1"/>
            <p:nvPr/>
          </p:nvSpPr>
          <p:spPr>
            <a:xfrm>
              <a:off x="758078" y="5194178"/>
              <a:ext cx="3494611" cy="615553"/>
            </a:xfrm>
            <a:prstGeom prst="rect">
              <a:avLst/>
            </a:prstGeom>
            <a:noFill/>
          </p:spPr>
          <p:txBody>
            <a:bodyPr wrap="none" rtlCol="0">
              <a:spAutoFit/>
            </a:bodyPr>
            <a:lstStyle/>
            <a:p>
              <a:r>
                <a:rPr lang="en-GB" sz="1600" dirty="0">
                  <a:solidFill>
                    <a:schemeClr val="tx1"/>
                  </a:solidFill>
                  <a:effectLst/>
                </a:rPr>
                <a:t>West Hertfordshire Hospitals NHS Trust </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6" name="TextBox 5"/>
            <p:cNvSpPr txBox="1"/>
            <p:nvPr/>
          </p:nvSpPr>
          <p:spPr>
            <a:xfrm>
              <a:off x="32201" y="4006075"/>
              <a:ext cx="4940263" cy="584775"/>
            </a:xfrm>
            <a:prstGeom prst="rect">
              <a:avLst/>
            </a:prstGeom>
            <a:noFill/>
          </p:spPr>
          <p:txBody>
            <a:bodyPr wrap="none" rtlCol="0">
              <a:spAutoFit/>
            </a:bodyPr>
            <a:lstStyle/>
            <a:p>
              <a:r>
                <a:rPr lang="en-GB" sz="1600" dirty="0">
                  <a:solidFill>
                    <a:schemeClr val="tx1"/>
                  </a:solidFill>
                  <a:effectLst/>
                </a:rPr>
                <a:t>Wirral University Teaching Hospital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sz="1600" dirty="0"/>
            </a:p>
          </p:txBody>
        </p:sp>
        <p:sp>
          <p:nvSpPr>
            <p:cNvPr id="7" name="TextBox 6"/>
            <p:cNvSpPr txBox="1"/>
            <p:nvPr/>
          </p:nvSpPr>
          <p:spPr>
            <a:xfrm>
              <a:off x="7097162" y="2691790"/>
              <a:ext cx="4401398" cy="584775"/>
            </a:xfrm>
            <a:prstGeom prst="rect">
              <a:avLst/>
            </a:prstGeom>
            <a:noFill/>
          </p:spPr>
          <p:txBody>
            <a:bodyPr wrap="none" rtlCol="0">
              <a:spAutoFit/>
            </a:bodyPr>
            <a:lstStyle/>
            <a:p>
              <a:r>
                <a:rPr lang="en-GB" sz="1600" dirty="0">
                  <a:solidFill>
                    <a:schemeClr val="tx1"/>
                  </a:solidFill>
                  <a:effectLst/>
                </a:rPr>
                <a:t>Calderdale and Huddersfield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sz="1600" dirty="0"/>
            </a:p>
          </p:txBody>
        </p:sp>
        <p:sp>
          <p:nvSpPr>
            <p:cNvPr id="8" name="TextBox 7"/>
            <p:cNvSpPr txBox="1"/>
            <p:nvPr/>
          </p:nvSpPr>
          <p:spPr>
            <a:xfrm>
              <a:off x="7540990" y="4739270"/>
              <a:ext cx="4439485" cy="615553"/>
            </a:xfrm>
            <a:prstGeom prst="rect">
              <a:avLst/>
            </a:prstGeom>
            <a:noFill/>
          </p:spPr>
          <p:txBody>
            <a:bodyPr wrap="none" rtlCol="0">
              <a:spAutoFit/>
            </a:bodyPr>
            <a:lstStyle/>
            <a:p>
              <a:r>
                <a:rPr lang="en-GB" sz="1600" dirty="0">
                  <a:solidFill>
                    <a:schemeClr val="tx1"/>
                  </a:solidFill>
                  <a:effectLst/>
                </a:rPr>
                <a:t>East Suffolk and North Essex NHS Foundation Trust </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9" name="TextBox 8"/>
            <p:cNvSpPr txBox="1"/>
            <p:nvPr/>
          </p:nvSpPr>
          <p:spPr>
            <a:xfrm>
              <a:off x="7091826" y="2318633"/>
              <a:ext cx="2750625" cy="615553"/>
            </a:xfrm>
            <a:prstGeom prst="rect">
              <a:avLst/>
            </a:prstGeom>
            <a:noFill/>
          </p:spPr>
          <p:txBody>
            <a:bodyPr wrap="none" rtlCol="0">
              <a:spAutoFit/>
            </a:bodyPr>
            <a:lstStyle/>
            <a:p>
              <a:r>
                <a:rPr lang="en-GB" sz="1600" dirty="0">
                  <a:solidFill>
                    <a:schemeClr val="tx1"/>
                  </a:solidFill>
                  <a:effectLst/>
                </a:rPr>
                <a:t>Leeds Teaching Hospitals Trust </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0" name="TextBox 9"/>
            <p:cNvSpPr txBox="1"/>
            <p:nvPr/>
          </p:nvSpPr>
          <p:spPr>
            <a:xfrm>
              <a:off x="614844" y="5801362"/>
              <a:ext cx="4101123" cy="615553"/>
            </a:xfrm>
            <a:prstGeom prst="rect">
              <a:avLst/>
            </a:prstGeom>
            <a:noFill/>
          </p:spPr>
          <p:txBody>
            <a:bodyPr wrap="none" rtlCol="0">
              <a:spAutoFit/>
            </a:bodyPr>
            <a:lstStyle/>
            <a:p>
              <a:r>
                <a:rPr lang="en-GB" sz="1600" dirty="0">
                  <a:solidFill>
                    <a:schemeClr val="tx1"/>
                  </a:solidFill>
                  <a:effectLst/>
                </a:rPr>
                <a:t>Royal Devon and Exeter NHS Foundation Trust  </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2" name="TextBox 11"/>
            <p:cNvSpPr txBox="1"/>
            <p:nvPr/>
          </p:nvSpPr>
          <p:spPr>
            <a:xfrm>
              <a:off x="955394" y="2441100"/>
              <a:ext cx="3451394" cy="615553"/>
            </a:xfrm>
            <a:prstGeom prst="rect">
              <a:avLst/>
            </a:prstGeom>
            <a:noFill/>
          </p:spPr>
          <p:txBody>
            <a:bodyPr wrap="none" rtlCol="0">
              <a:spAutoFit/>
            </a:bodyPr>
            <a:lstStyle/>
            <a:p>
              <a:r>
                <a:rPr lang="en-GB" sz="1600" dirty="0">
                  <a:solidFill>
                    <a:schemeClr val="tx1"/>
                  </a:solidFill>
                  <a:effectLst/>
                </a:rPr>
                <a:t>University Hospitals of Morecambe Bay</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4" name="TextBox 13"/>
            <p:cNvSpPr txBox="1"/>
            <p:nvPr/>
          </p:nvSpPr>
          <p:spPr>
            <a:xfrm>
              <a:off x="6185647" y="6101359"/>
              <a:ext cx="4873257" cy="615553"/>
            </a:xfrm>
            <a:prstGeom prst="rect">
              <a:avLst/>
            </a:prstGeom>
            <a:noFill/>
          </p:spPr>
          <p:txBody>
            <a:bodyPr wrap="none" rtlCol="0">
              <a:spAutoFit/>
            </a:bodyPr>
            <a:lstStyle/>
            <a:p>
              <a:r>
                <a:rPr lang="en-GB" sz="1600" dirty="0">
                  <a:solidFill>
                    <a:schemeClr val="tx1"/>
                  </a:solidFill>
                  <a:effectLst/>
                </a:rPr>
                <a:t>University Hospitals Southampton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5" name="TextBox 14"/>
            <p:cNvSpPr txBox="1"/>
            <p:nvPr/>
          </p:nvSpPr>
          <p:spPr>
            <a:xfrm>
              <a:off x="2268522" y="3440166"/>
              <a:ext cx="2160207" cy="615553"/>
            </a:xfrm>
            <a:prstGeom prst="rect">
              <a:avLst/>
            </a:prstGeom>
            <a:noFill/>
          </p:spPr>
          <p:txBody>
            <a:bodyPr wrap="none" rtlCol="0">
              <a:spAutoFit/>
            </a:bodyPr>
            <a:lstStyle/>
            <a:p>
              <a:r>
                <a:rPr lang="en-GB" sz="1600" dirty="0">
                  <a:solidFill>
                    <a:schemeClr val="tx1"/>
                  </a:solidFill>
                  <a:effectLst/>
                </a:rPr>
                <a:t>East Cheshire NHS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8" name="TextBox 17"/>
            <p:cNvSpPr txBox="1"/>
            <p:nvPr/>
          </p:nvSpPr>
          <p:spPr>
            <a:xfrm>
              <a:off x="7060614" y="5728091"/>
              <a:ext cx="3490764" cy="615553"/>
            </a:xfrm>
            <a:prstGeom prst="rect">
              <a:avLst/>
            </a:prstGeom>
            <a:noFill/>
          </p:spPr>
          <p:txBody>
            <a:bodyPr wrap="none" rtlCol="0">
              <a:spAutoFit/>
            </a:bodyPr>
            <a:lstStyle/>
            <a:p>
              <a:r>
                <a:rPr lang="en-GB" sz="1600" dirty="0">
                  <a:solidFill>
                    <a:schemeClr val="tx1"/>
                  </a:solidFill>
                  <a:effectLst/>
                </a:rPr>
                <a:t>Kingston Hospital NHS Foundation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dirty="0"/>
            </a:p>
          </p:txBody>
        </p:sp>
        <p:sp>
          <p:nvSpPr>
            <p:cNvPr id="19" name="TextBox 18"/>
            <p:cNvSpPr txBox="1"/>
            <p:nvPr/>
          </p:nvSpPr>
          <p:spPr>
            <a:xfrm>
              <a:off x="7089449" y="3651052"/>
              <a:ext cx="4501915" cy="584775"/>
            </a:xfrm>
            <a:prstGeom prst="rect">
              <a:avLst/>
            </a:prstGeom>
            <a:noFill/>
          </p:spPr>
          <p:txBody>
            <a:bodyPr wrap="square" rtlCol="0">
              <a:spAutoFit/>
            </a:bodyPr>
            <a:lstStyle/>
            <a:p>
              <a:r>
                <a:rPr lang="en-GB" sz="1600" dirty="0">
                  <a:solidFill>
                    <a:schemeClr val="tx1"/>
                  </a:solidFill>
                  <a:effectLst/>
                </a:rPr>
                <a:t>United Lincolnshire Hospitals NHS Trust</a:t>
              </a:r>
              <a:endParaRPr lang="en-GB" sz="1600" dirty="0">
                <a:solidFill>
                  <a:schemeClr val="tx1"/>
                </a:solidFill>
                <a:effectLst/>
                <a:latin typeface="Times New Roman" panose="02020603050405020304" pitchFamily="18" charset="0"/>
                <a:ea typeface="Times New Roman" panose="02020603050405020304" pitchFamily="18" charset="0"/>
              </a:endParaRPr>
            </a:p>
            <a:p>
              <a:endParaRPr lang="en-GB" sz="1600" dirty="0"/>
            </a:p>
          </p:txBody>
        </p:sp>
        <p:cxnSp>
          <p:nvCxnSpPr>
            <p:cNvPr id="21" name="Straight Arrow Connector 20"/>
            <p:cNvCxnSpPr/>
            <p:nvPr/>
          </p:nvCxnSpPr>
          <p:spPr>
            <a:xfrm>
              <a:off x="4318742" y="2618316"/>
              <a:ext cx="1519350" cy="71080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58186" y="2968239"/>
              <a:ext cx="702348" cy="77020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346034" y="2507099"/>
              <a:ext cx="814500" cy="119055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520156" y="3845859"/>
              <a:ext cx="640904" cy="278641"/>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289544" y="4317819"/>
              <a:ext cx="236671" cy="264919"/>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395815" y="3178811"/>
              <a:ext cx="1951540" cy="65562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848298" y="3969017"/>
              <a:ext cx="1040628" cy="194899"/>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316423" y="3612862"/>
              <a:ext cx="1976201" cy="40068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121651" y="4986087"/>
              <a:ext cx="2414327" cy="426071"/>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473229" y="5475368"/>
              <a:ext cx="758636" cy="45409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6643629" y="5076973"/>
              <a:ext cx="549352" cy="749540"/>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6203576" y="5378509"/>
              <a:ext cx="99756" cy="768707"/>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7135906" y="4847610"/>
              <a:ext cx="473028" cy="5504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7097751" y="5221397"/>
              <a:ext cx="511184" cy="14814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 idx="3"/>
            </p:cNvCxnSpPr>
            <p:nvPr/>
          </p:nvCxnSpPr>
          <p:spPr>
            <a:xfrm flipV="1">
              <a:off x="3696378" y="4506293"/>
              <a:ext cx="2369718" cy="253834"/>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41" name="Straight Arrow Connector 5140"/>
            <p:cNvCxnSpPr/>
            <p:nvPr/>
          </p:nvCxnSpPr>
          <p:spPr>
            <a:xfrm flipH="1">
              <a:off x="6539289" y="3329121"/>
              <a:ext cx="621771" cy="609158"/>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168" name="TextBox 5167"/>
          <p:cNvSpPr txBox="1"/>
          <p:nvPr/>
        </p:nvSpPr>
        <p:spPr>
          <a:xfrm>
            <a:off x="528455" y="368386"/>
            <a:ext cx="3724234" cy="584775"/>
          </a:xfrm>
          <a:prstGeom prst="rect">
            <a:avLst/>
          </a:prstGeom>
          <a:noFill/>
        </p:spPr>
        <p:txBody>
          <a:bodyPr wrap="square" rtlCol="0">
            <a:spAutoFit/>
          </a:bodyPr>
          <a:lstStyle/>
          <a:p>
            <a:r>
              <a:rPr lang="en-GB" sz="3200" b="1" dirty="0">
                <a:solidFill>
                  <a:schemeClr val="accent1">
                    <a:lumMod val="50000"/>
                  </a:schemeClr>
                </a:solidFill>
                <a:latin typeface="Arial" panose="020B0604020202020204" pitchFamily="34" charset="0"/>
                <a:cs typeface="Arial" panose="020B0604020202020204" pitchFamily="34" charset="0"/>
              </a:rPr>
              <a:t>Participating units</a:t>
            </a:r>
          </a:p>
        </p:txBody>
      </p:sp>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t="8703"/>
          <a:stretch/>
        </p:blipFill>
        <p:spPr>
          <a:xfrm>
            <a:off x="8308256" y="148340"/>
            <a:ext cx="3727534" cy="1106027"/>
          </a:xfrm>
          <a:prstGeom prst="rect">
            <a:avLst/>
          </a:prstGeom>
        </p:spPr>
      </p:pic>
    </p:spTree>
    <p:extLst>
      <p:ext uri="{BB962C8B-B14F-4D97-AF65-F5344CB8AC3E}">
        <p14:creationId xmlns:p14="http://schemas.microsoft.com/office/powerpoint/2010/main" val="309207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318AE3-EF91-FD4A-9573-C85C4579B3D9}"/>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dirty="0">
                <a:solidFill>
                  <a:schemeClr val="bg1"/>
                </a:solidFill>
              </a:rPr>
              <a:t>What no one was expecting….</a:t>
            </a:r>
          </a:p>
        </p:txBody>
      </p:sp>
      <p:pic>
        <p:nvPicPr>
          <p:cNvPr id="3" name="Content Placeholder 2" descr="A pile of red berries&#10;&#10;Description automatically generated with low confidence">
            <a:extLst>
              <a:ext uri="{FF2B5EF4-FFF2-40B4-BE49-F238E27FC236}">
                <a16:creationId xmlns:a16="http://schemas.microsoft.com/office/drawing/2014/main" id="{D05CBB88-DC2D-F14B-84E4-DF9695ACD2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896" r="2743"/>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22" name="Freeform: Shape 1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2774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4955245"/>
              </p:ext>
            </p:extLst>
          </p:nvPr>
        </p:nvGraphicFramePr>
        <p:xfrm>
          <a:off x="2063552" y="2343150"/>
          <a:ext cx="7697668" cy="451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a:spLocks noGrp="1"/>
          </p:cNvSpPr>
          <p:nvPr>
            <p:ph type="title"/>
          </p:nvPr>
        </p:nvSpPr>
        <p:spPr/>
        <p:txBody>
          <a:bodyPr>
            <a:normAutofit/>
          </a:bodyPr>
          <a:lstStyle/>
          <a:p>
            <a:r>
              <a:rPr lang="en-GB" sz="3200" b="1" dirty="0">
                <a:solidFill>
                  <a:schemeClr val="tx2"/>
                </a:solidFill>
              </a:rPr>
              <a:t>Understanding </a:t>
            </a:r>
            <a:r>
              <a:rPr lang="en-GB" sz="3200" b="1" i="1" dirty="0">
                <a:solidFill>
                  <a:schemeClr val="tx2"/>
                </a:solidFill>
              </a:rPr>
              <a:t>clinical</a:t>
            </a:r>
            <a:r>
              <a:rPr lang="en-GB" sz="3200" b="1" dirty="0">
                <a:solidFill>
                  <a:schemeClr val="tx2"/>
                </a:solidFill>
              </a:rPr>
              <a:t> escalation:</a:t>
            </a:r>
          </a:p>
        </p:txBody>
      </p:sp>
      <p:pic>
        <p:nvPicPr>
          <p:cNvPr id="7" name="Picture 6">
            <a:extLst>
              <a:ext uri="{FF2B5EF4-FFF2-40B4-BE49-F238E27FC236}">
                <a16:creationId xmlns:a16="http://schemas.microsoft.com/office/drawing/2014/main" id="{AAA4C614-C9F9-6348-8B27-103465156FC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703"/>
          <a:stretch/>
        </p:blipFill>
        <p:spPr>
          <a:xfrm>
            <a:off x="8308256" y="148340"/>
            <a:ext cx="3727534" cy="1106027"/>
          </a:xfrm>
          <a:prstGeom prst="rect">
            <a:avLst/>
          </a:prstGeom>
        </p:spPr>
      </p:pic>
      <p:sp>
        <p:nvSpPr>
          <p:cNvPr id="3" name="TextBox 2">
            <a:extLst>
              <a:ext uri="{FF2B5EF4-FFF2-40B4-BE49-F238E27FC236}">
                <a16:creationId xmlns:a16="http://schemas.microsoft.com/office/drawing/2014/main" id="{C4F33081-FABC-4C49-AF37-DF39E8F18201}"/>
              </a:ext>
            </a:extLst>
          </p:cNvPr>
          <p:cNvSpPr txBox="1"/>
          <p:nvPr/>
        </p:nvSpPr>
        <p:spPr>
          <a:xfrm>
            <a:off x="1028700" y="1540867"/>
            <a:ext cx="9326880" cy="1477328"/>
          </a:xfrm>
          <a:prstGeom prst="rect">
            <a:avLst/>
          </a:prstGeom>
          <a:noFill/>
        </p:spPr>
        <p:txBody>
          <a:bodyPr wrap="square" rtlCol="0">
            <a:spAutoFit/>
          </a:bodyPr>
          <a:lstStyle/>
          <a:p>
            <a:r>
              <a:rPr lang="en-GB" i="1" dirty="0"/>
              <a:t>'Escalation is </a:t>
            </a:r>
            <a:r>
              <a:rPr lang="en-GB" b="1" i="1" dirty="0">
                <a:solidFill>
                  <a:srgbClr val="C00000"/>
                </a:solidFill>
              </a:rPr>
              <a:t>safety critical communication </a:t>
            </a:r>
            <a:r>
              <a:rPr lang="en-GB" i="1" dirty="0"/>
              <a:t>to achieve a </a:t>
            </a:r>
            <a:r>
              <a:rPr lang="en-GB" b="1" i="1" dirty="0">
                <a:solidFill>
                  <a:srgbClr val="C00000"/>
                </a:solidFill>
              </a:rPr>
              <a:t>timely</a:t>
            </a:r>
            <a:r>
              <a:rPr lang="en-GB" i="1" dirty="0"/>
              <a:t> senior </a:t>
            </a:r>
            <a:r>
              <a:rPr lang="en-GB" b="1" i="1" dirty="0">
                <a:solidFill>
                  <a:srgbClr val="C00000"/>
                </a:solidFill>
              </a:rPr>
              <a:t>response</a:t>
            </a:r>
            <a:r>
              <a:rPr lang="en-GB" i="1" dirty="0"/>
              <a:t> for a </a:t>
            </a:r>
            <a:r>
              <a:rPr lang="en-GB" b="1" i="1" dirty="0">
                <a:solidFill>
                  <a:srgbClr val="C00000"/>
                </a:solidFill>
              </a:rPr>
              <a:t>complication or evolving clinical situation</a:t>
            </a:r>
            <a:r>
              <a:rPr lang="en-GB" i="1" dirty="0"/>
              <a:t>’</a:t>
            </a:r>
            <a:endParaRPr lang="en-GB" b="1" i="1" dirty="0"/>
          </a:p>
          <a:p>
            <a:endParaRPr lang="en-GB" i="1" dirty="0"/>
          </a:p>
          <a:p>
            <a:r>
              <a:rPr lang="en-GB" i="1" dirty="0"/>
              <a:t>Right person, Right place, Right Response, Right time?</a:t>
            </a:r>
            <a:endParaRPr lang="en-GB" dirty="0"/>
          </a:p>
          <a:p>
            <a:endParaRPr lang="en-US" dirty="0"/>
          </a:p>
        </p:txBody>
      </p:sp>
    </p:spTree>
    <p:extLst>
      <p:ext uri="{BB962C8B-B14F-4D97-AF65-F5344CB8AC3E}">
        <p14:creationId xmlns:p14="http://schemas.microsoft.com/office/powerpoint/2010/main" val="31307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B928C2E-A54A-4F66-B335-1632EC2559E8}" vid="{74E07479-9AF1-4EC2-8552-E8B6A5AA40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35278</TotalTime>
  <Words>2033</Words>
  <Application>Microsoft Macintosh PowerPoint</Application>
  <PresentationFormat>Widescreen</PresentationFormat>
  <Paragraphs>229</Paragraphs>
  <Slides>28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Times New Roman</vt:lpstr>
      <vt:lpstr>Office Theme</vt:lpstr>
      <vt:lpstr>1_Office Theme</vt:lpstr>
      <vt:lpstr>PowerPoint Presentation</vt:lpstr>
      <vt:lpstr>Our throughline </vt:lpstr>
      <vt:lpstr>The Programme </vt:lpstr>
      <vt:lpstr>Background</vt:lpstr>
      <vt:lpstr>EBCL&amp;S Approach</vt:lpstr>
      <vt:lpstr>PowerPoint Presentation</vt:lpstr>
      <vt:lpstr>PowerPoint Presentation</vt:lpstr>
      <vt:lpstr>What no one was expecting….</vt:lpstr>
      <vt:lpstr>Understanding clinical escalation:</vt:lpstr>
      <vt:lpstr>Quality Improvement Process</vt:lpstr>
      <vt:lpstr>Change ideas and change methodology</vt:lpstr>
      <vt:lpstr>Overall Aim: To Improve Clinical Escalation </vt:lpstr>
      <vt:lpstr>Interventions Developed and Tested Using QI Methodology</vt:lpstr>
      <vt:lpstr>Team of the Shift</vt:lpstr>
      <vt:lpstr>Team of the Shift - Aims</vt:lpstr>
      <vt:lpstr>Team of the Shift– Evaluated Benefits </vt:lpstr>
      <vt:lpstr>AID – Advice, Inform, Do </vt:lpstr>
      <vt:lpstr>Advice, Inform, Do: </vt:lpstr>
      <vt:lpstr>Aims / Use</vt:lpstr>
      <vt:lpstr>Evaluated Benefits of AID </vt:lpstr>
      <vt:lpstr>Teach or Treat </vt:lpstr>
      <vt:lpstr>Aims of Teach or Treat: </vt:lpstr>
      <vt:lpstr>When is it used? </vt:lpstr>
      <vt:lpstr>Benefits of Teach or Treat: </vt:lpstr>
      <vt:lpstr>Challenges of Change</vt:lpstr>
      <vt:lpstr>What Have We Learnt? </vt:lpstr>
      <vt:lpstr>And Finally….. </vt:lpstr>
      <vt:lpstr>PowerPoint Presentation</vt:lpstr>
    </vt:vector>
  </TitlesOfParts>
  <Company>Royal College of Obstreticians and Gynaecologists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 Forrester</dc:creator>
  <cp:lastModifiedBy>Susanna Crowe</cp:lastModifiedBy>
  <cp:revision>195</cp:revision>
  <cp:lastPrinted>2021-01-06T12:10:20Z</cp:lastPrinted>
  <dcterms:created xsi:type="dcterms:W3CDTF">2019-07-22T09:46:59Z</dcterms:created>
  <dcterms:modified xsi:type="dcterms:W3CDTF">2022-03-24T21:21:04Z</dcterms:modified>
</cp:coreProperties>
</file>