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"/>
  </p:notesMasterIdLst>
  <p:sldIdLst>
    <p:sldId id="256" r:id="rId2"/>
  </p:sldIdLst>
  <p:sldSz cx="43200638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8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1C31"/>
    <a:srgbClr val="2584C6"/>
    <a:srgbClr val="133C8B"/>
    <a:srgbClr val="007A88"/>
    <a:srgbClr val="40AF9E"/>
    <a:srgbClr val="E93547"/>
    <a:srgbClr val="96186A"/>
    <a:srgbClr val="C01444"/>
    <a:srgbClr val="01509C"/>
    <a:srgbClr val="672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8" autoAdjust="0"/>
    <p:restoredTop sz="94660"/>
  </p:normalViewPr>
  <p:slideViewPr>
    <p:cSldViewPr snapToGrid="0">
      <p:cViewPr>
        <p:scale>
          <a:sx n="37" d="100"/>
          <a:sy n="37" d="100"/>
        </p:scale>
        <p:origin x="3272" y="1296"/>
      </p:cViewPr>
      <p:guideLst>
        <p:guide orient="horz" pos="10204"/>
        <p:guide pos="88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9" d="100"/>
          <a:sy n="119" d="100"/>
        </p:scale>
        <p:origin x="371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5308C-8DB6-634A-8BFE-A03C78FFF661}" type="datetimeFigureOut">
              <a:rPr lang="de-DE" smtClean="0"/>
              <a:t>16.07.24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0EE8A-2629-284E-9B93-20ABFEEA97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12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5302386"/>
            <a:ext cx="36720542" cy="11279752"/>
          </a:xfrm>
        </p:spPr>
        <p:txBody>
          <a:bodyPr anchor="b"/>
          <a:lstStyle>
            <a:lvl1pPr algn="ctr">
              <a:defRPr sz="2834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7017128"/>
            <a:ext cx="32400479" cy="7822326"/>
          </a:xfrm>
        </p:spPr>
        <p:txBody>
          <a:bodyPr/>
          <a:lstStyle>
            <a:lvl1pPr marL="0" indent="0" algn="ctr">
              <a:buNone/>
              <a:defRPr sz="11338"/>
            </a:lvl1pPr>
            <a:lvl2pPr marL="2159950" indent="0" algn="ctr">
              <a:buNone/>
              <a:defRPr sz="9449"/>
            </a:lvl2pPr>
            <a:lvl3pPr marL="4319900" indent="0" algn="ctr">
              <a:buNone/>
              <a:defRPr sz="8504"/>
            </a:lvl3pPr>
            <a:lvl4pPr marL="6479850" indent="0" algn="ctr">
              <a:buNone/>
              <a:defRPr sz="7559"/>
            </a:lvl4pPr>
            <a:lvl5pPr marL="8639800" indent="0" algn="ctr">
              <a:buNone/>
              <a:defRPr sz="7559"/>
            </a:lvl5pPr>
            <a:lvl6pPr marL="10799750" indent="0" algn="ctr">
              <a:buNone/>
              <a:defRPr sz="7559"/>
            </a:lvl6pPr>
            <a:lvl7pPr marL="12959700" indent="0" algn="ctr">
              <a:buNone/>
              <a:defRPr sz="7559"/>
            </a:lvl7pPr>
            <a:lvl8pPr marL="15119650" indent="0" algn="ctr">
              <a:buNone/>
              <a:defRPr sz="7559"/>
            </a:lvl8pPr>
            <a:lvl9pPr marL="17279600" indent="0" algn="ctr">
              <a:buNone/>
              <a:defRPr sz="7559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70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75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1724962"/>
            <a:ext cx="9315138" cy="2745689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1724962"/>
            <a:ext cx="27405405" cy="2745689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029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283CC342-31D9-482C-9A2F-CAAA15879674}"/>
              </a:ext>
            </a:extLst>
          </p:cNvPr>
          <p:cNvGrpSpPr/>
          <p:nvPr userDrawn="1"/>
        </p:nvGrpSpPr>
        <p:grpSpPr>
          <a:xfrm>
            <a:off x="-5291200" y="-2407380"/>
            <a:ext cx="53782815" cy="37888966"/>
            <a:chOff x="-3968256" y="-3209960"/>
            <a:chExt cx="40335631" cy="50520480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DD73FAF1-484B-4075-882F-3BEA1FF24B76}"/>
                </a:ext>
              </a:extLst>
            </p:cNvPr>
            <p:cNvSpPr/>
            <p:nvPr userDrawn="1"/>
          </p:nvSpPr>
          <p:spPr>
            <a:xfrm rot="16200000">
              <a:off x="24123133" y="18982539"/>
              <a:ext cx="21880174" cy="26083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0" b="1" cap="all" dirty="0">
                  <a:solidFill>
                    <a:schemeClr val="bg2">
                      <a:lumMod val="9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Non-printable area</a:t>
              </a:r>
              <a:endParaRPr lang="es-ES" sz="11000" b="1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DE023D6-24B6-4C90-94CE-7DE7E58922EE}"/>
                </a:ext>
              </a:extLst>
            </p:cNvPr>
            <p:cNvSpPr/>
            <p:nvPr userDrawn="1"/>
          </p:nvSpPr>
          <p:spPr>
            <a:xfrm>
              <a:off x="-287905" y="44930294"/>
              <a:ext cx="32687193" cy="23802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0" b="1" cap="all" dirty="0">
                  <a:solidFill>
                    <a:schemeClr val="bg2">
                      <a:lumMod val="9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Non-printable area</a:t>
              </a:r>
              <a:endParaRPr lang="es-ES" sz="11000" b="1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E89D7DCB-B948-4E2A-AC45-B1353DDAC384}"/>
                </a:ext>
              </a:extLst>
            </p:cNvPr>
            <p:cNvSpPr/>
            <p:nvPr userDrawn="1"/>
          </p:nvSpPr>
          <p:spPr>
            <a:xfrm rot="16200000">
              <a:off x="-13604187" y="18982539"/>
              <a:ext cx="21880174" cy="26083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0" b="1" cap="all" dirty="0">
                  <a:solidFill>
                    <a:schemeClr val="bg2">
                      <a:lumMod val="9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Non-printable area</a:t>
              </a:r>
              <a:endParaRPr lang="es-ES" sz="11000" b="1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C4292ED5-0073-4642-98AB-85E9E9B5AD6C}"/>
                </a:ext>
              </a:extLst>
            </p:cNvPr>
            <p:cNvSpPr/>
            <p:nvPr userDrawn="1"/>
          </p:nvSpPr>
          <p:spPr>
            <a:xfrm>
              <a:off x="-135505" y="-3209960"/>
              <a:ext cx="32687193" cy="23802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0" b="1" cap="all" dirty="0">
                  <a:solidFill>
                    <a:schemeClr val="bg2">
                      <a:lumMod val="9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Non-printable area</a:t>
              </a:r>
              <a:endParaRPr lang="es-ES" sz="11000" b="1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8784A1F-5F17-C1EA-DA1B-6275470656F6}"/>
              </a:ext>
            </a:extLst>
          </p:cNvPr>
          <p:cNvSpPr txBox="1"/>
          <p:nvPr userDrawn="1"/>
        </p:nvSpPr>
        <p:spPr>
          <a:xfrm>
            <a:off x="48859888" y="5382910"/>
            <a:ext cx="22006112" cy="2545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801" b="1" kern="100" spc="6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RECOMMENDATIONS </a:t>
            </a:r>
            <a:endParaRPr lang="en-ZA" sz="8801" kern="100" spc="6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000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6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TEMPLATE / FILE REQUIREMENTS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We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strongly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suggest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the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use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of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the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official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template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.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Should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you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choose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to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work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with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alternative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colour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designs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or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schemes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please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make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sure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to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use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landscape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, i.e. horizontal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orientation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. Maximum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one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page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, maximum 10 MB.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Allowed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file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de-DE" sz="400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extensions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: </a:t>
            </a:r>
            <a:r>
              <a:rPr lang="de-DE" sz="4001" b="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*.</a:t>
            </a:r>
            <a:r>
              <a:rPr lang="de-DE" sz="4001" b="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ppt</a:t>
            </a:r>
            <a:r>
              <a:rPr lang="de-DE" sz="4001" b="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, *.</a:t>
            </a:r>
            <a:r>
              <a:rPr lang="de-DE" sz="4001" b="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pptx</a:t>
            </a:r>
            <a:r>
              <a:rPr lang="de-DE" sz="4001" b="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, *.</a:t>
            </a:r>
            <a:r>
              <a:rPr lang="de-DE" sz="4001" b="1" kern="1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pdf</a:t>
            </a:r>
            <a:r>
              <a:rPr lang="de-DE" sz="4001" kern="100" dirty="0">
                <a:solidFill>
                  <a:schemeClr val="tx1"/>
                </a:solidFill>
                <a:effectLst/>
                <a:latin typeface="Open Sans" panose="020B0606030504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SECTIONS of your </a:t>
            </a:r>
            <a:r>
              <a:rPr lang="en-US" sz="4001" b="1" kern="100" dirty="0" err="1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ePoster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following sections should appear clearly in differentiated blocks: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17" lvl="0" indent="-342917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Background / Introduction / Objectives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17" lvl="0" indent="-342917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Methods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17" lvl="0" indent="-342917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Results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17" lvl="0" indent="-342917">
              <a:lnSpc>
                <a:spcPct val="107000"/>
              </a:lnSpc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Conclusion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RECOMMENDED TITLE/TEXT SIZE 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Title: Between 80pt and 100pt 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Affiliations: Between 30pt and 36pt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Abstract body text: Between 28pt and 40pt (depending on how much text is included).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Please use dark text colors on a light background and vice versa.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ADDING IMAGES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Please use Insert Image (from file) rather than the cut/copy and paste function. 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EXPORTING your </a:t>
            </a:r>
            <a:r>
              <a:rPr lang="en-US" sz="4001" b="1" kern="100" dirty="0" err="1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ePoster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can either save this as a ppt/pptx or export (save as) a pdf. 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Please check your poster carefully before submitting.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1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400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000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6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000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6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000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6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sz="6000" dirty="0"/>
          </a:p>
        </p:txBody>
      </p:sp>
      <p:pic>
        <p:nvPicPr>
          <p:cNvPr id="4" name="Grafik 3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E82B2184-8E1B-F4D9-0432-A8D5FA5A9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" y="0"/>
            <a:ext cx="43399876" cy="3255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11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04" userDrawn="1">
          <p15:clr>
            <a:srgbClr val="FBAE40"/>
          </p15:clr>
        </p15:guide>
        <p15:guide id="2" pos="136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25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8077332"/>
            <a:ext cx="37260550" cy="13477201"/>
          </a:xfrm>
        </p:spPr>
        <p:txBody>
          <a:bodyPr anchor="b"/>
          <a:lstStyle>
            <a:lvl1pPr>
              <a:defRPr sz="2834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21682033"/>
            <a:ext cx="37260550" cy="7087342"/>
          </a:xfrm>
        </p:spPr>
        <p:txBody>
          <a:bodyPr/>
          <a:lstStyle>
            <a:lvl1pPr marL="0" indent="0">
              <a:buNone/>
              <a:defRPr sz="11338">
                <a:solidFill>
                  <a:schemeClr val="tx1"/>
                </a:solidFill>
              </a:defRPr>
            </a:lvl1pPr>
            <a:lvl2pPr marL="2159950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1990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798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398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597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196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796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42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8624810"/>
            <a:ext cx="18360271" cy="205570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8624810"/>
            <a:ext cx="18360271" cy="205570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5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724969"/>
            <a:ext cx="37260550" cy="626236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7942328"/>
            <a:ext cx="18275892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1834740"/>
            <a:ext cx="18275892" cy="174071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7942328"/>
            <a:ext cx="18365898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1834740"/>
            <a:ext cx="18365898" cy="174071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66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34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77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4664905"/>
            <a:ext cx="21870323" cy="23024494"/>
          </a:xfrm>
        </p:spPr>
        <p:txBody>
          <a:bodyPr/>
          <a:lstStyle>
            <a:lvl1pPr>
              <a:defRPr sz="15118"/>
            </a:lvl1pPr>
            <a:lvl2pPr>
              <a:defRPr sz="13228"/>
            </a:lvl2pPr>
            <a:lvl3pPr>
              <a:defRPr sz="11338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56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4664905"/>
            <a:ext cx="21870323" cy="23024494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59950" indent="0">
              <a:buNone/>
              <a:defRPr sz="13228"/>
            </a:lvl2pPr>
            <a:lvl3pPr marL="4319900" indent="0">
              <a:buNone/>
              <a:defRPr sz="11338"/>
            </a:lvl3pPr>
            <a:lvl4pPr marL="6479850" indent="0">
              <a:buNone/>
              <a:defRPr sz="9449"/>
            </a:lvl4pPr>
            <a:lvl5pPr marL="8639800" indent="0">
              <a:buNone/>
              <a:defRPr sz="9449"/>
            </a:lvl5pPr>
            <a:lvl6pPr marL="10799750" indent="0">
              <a:buNone/>
              <a:defRPr sz="9449"/>
            </a:lvl6pPr>
            <a:lvl7pPr marL="12959700" indent="0">
              <a:buNone/>
              <a:defRPr sz="9449"/>
            </a:lvl7pPr>
            <a:lvl8pPr marL="15119650" indent="0">
              <a:buNone/>
              <a:defRPr sz="9449"/>
            </a:lvl8pPr>
            <a:lvl9pPr marL="17279600" indent="0">
              <a:buNone/>
              <a:defRPr sz="944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43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724969"/>
            <a:ext cx="3726055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8624810"/>
            <a:ext cx="3726055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4AE1A-0DF6-4CC2-9F1C-1479A0385F19}" type="datetimeFigureOut">
              <a:rPr lang="es-ES" smtClean="0"/>
              <a:t>16/7/24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30029347"/>
            <a:ext cx="14580215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7228-8ACF-48D5-B01C-9CCA05E521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3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l" defTabSz="4319900" rtl="0" eaLnBrk="1" latinLnBrk="0" hangingPunct="1">
        <a:lnSpc>
          <a:spcPct val="90000"/>
        </a:lnSpc>
        <a:spcBef>
          <a:spcPct val="0"/>
        </a:spcBef>
        <a:buNone/>
        <a:defRPr sz="20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75" indent="-1079975" algn="l" defTabSz="4319900" rtl="0" eaLnBrk="1" latinLnBrk="0" hangingPunct="1">
        <a:lnSpc>
          <a:spcPct val="90000"/>
        </a:lnSpc>
        <a:spcBef>
          <a:spcPts val="4724"/>
        </a:spcBef>
        <a:buFont typeface="Arial" panose="020B0604020202020204" pitchFamily="34" charset="0"/>
        <a:buChar char="•"/>
        <a:defRPr sz="13228" kern="1200">
          <a:solidFill>
            <a:schemeClr val="tx1"/>
          </a:solidFill>
          <a:latin typeface="+mn-lt"/>
          <a:ea typeface="+mn-ea"/>
          <a:cs typeface="+mn-cs"/>
        </a:defRPr>
      </a:lvl1pPr>
      <a:lvl2pPr marL="32399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11338" kern="1200">
          <a:solidFill>
            <a:schemeClr val="tx1"/>
          </a:solidFill>
          <a:latin typeface="+mn-lt"/>
          <a:ea typeface="+mn-ea"/>
          <a:cs typeface="+mn-cs"/>
        </a:defRPr>
      </a:lvl2pPr>
      <a:lvl3pPr marL="53998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598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197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396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595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798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398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89ADB4BF-C947-46EA-A4FA-93731B2AD00A}"/>
              </a:ext>
            </a:extLst>
          </p:cNvPr>
          <p:cNvSpPr/>
          <p:nvPr/>
        </p:nvSpPr>
        <p:spPr>
          <a:xfrm>
            <a:off x="15479999" y="8876972"/>
            <a:ext cx="26820000" cy="18468000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3494BA5-46A1-481E-8305-8E0748DA460E}"/>
              </a:ext>
            </a:extLst>
          </p:cNvPr>
          <p:cNvSpPr/>
          <p:nvPr/>
        </p:nvSpPr>
        <p:spPr>
          <a:xfrm>
            <a:off x="16061056" y="16088895"/>
            <a:ext cx="3635931" cy="5952154"/>
          </a:xfrm>
          <a:prstGeom prst="rect">
            <a:avLst/>
          </a:prstGeom>
          <a:solidFill>
            <a:srgbClr val="3E1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D5EF3F5C-7BB6-68F4-F436-EBA39EE2F56F}"/>
              </a:ext>
            </a:extLst>
          </p:cNvPr>
          <p:cNvGrpSpPr/>
          <p:nvPr/>
        </p:nvGrpSpPr>
        <p:grpSpPr>
          <a:xfrm>
            <a:off x="24851859" y="23226027"/>
            <a:ext cx="10848402" cy="2198532"/>
            <a:chOff x="25957390" y="23579120"/>
            <a:chExt cx="10848402" cy="21985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0E134BD-F88B-4083-9F20-D3DCEC4A5DF4}"/>
                </a:ext>
              </a:extLst>
            </p:cNvPr>
            <p:cNvSpPr/>
            <p:nvPr/>
          </p:nvSpPr>
          <p:spPr>
            <a:xfrm rot="5400000">
              <a:off x="30291246" y="19263103"/>
              <a:ext cx="2198525" cy="10830565"/>
            </a:xfrm>
            <a:prstGeom prst="rect">
              <a:avLst/>
            </a:prstGeom>
            <a:noFill/>
            <a:ln>
              <a:solidFill>
                <a:srgbClr val="3E1C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157"/>
            </a:p>
          </p:txBody>
        </p: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FDBFBA9D-B765-4F14-BB99-9A82226873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975223" y="23579120"/>
              <a:ext cx="10830568" cy="2198526"/>
            </a:xfrm>
            <a:prstGeom prst="line">
              <a:avLst/>
            </a:prstGeom>
            <a:ln>
              <a:solidFill>
                <a:srgbClr val="3E1C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DD04957B-43DA-4F59-84A4-034677ADBB7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957390" y="23579120"/>
              <a:ext cx="10848402" cy="2198532"/>
            </a:xfrm>
            <a:prstGeom prst="line">
              <a:avLst/>
            </a:prstGeom>
            <a:ln>
              <a:solidFill>
                <a:srgbClr val="3E1C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B8A96FC7-6A41-4E7A-BD41-7F4A59382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51996"/>
              </p:ext>
            </p:extLst>
          </p:nvPr>
        </p:nvGraphicFramePr>
        <p:xfrm>
          <a:off x="24851859" y="16039822"/>
          <a:ext cx="10775450" cy="612196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155090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2155090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1829915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2480265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2155090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680218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3E1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</a:tbl>
          </a:graphicData>
        </a:graphic>
      </p:graphicFrame>
      <p:sp>
        <p:nvSpPr>
          <p:cNvPr id="37" name="Rectángulo 36">
            <a:extLst>
              <a:ext uri="{FF2B5EF4-FFF2-40B4-BE49-F238E27FC236}">
                <a16:creationId xmlns:a16="http://schemas.microsoft.com/office/drawing/2014/main" id="{6B2AD9FC-5BD6-4E2A-BC89-091E3983814E}"/>
              </a:ext>
            </a:extLst>
          </p:cNvPr>
          <p:cNvSpPr/>
          <p:nvPr/>
        </p:nvSpPr>
        <p:spPr>
          <a:xfrm>
            <a:off x="15905764" y="10077023"/>
            <a:ext cx="2589311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Importing/inserting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Images such as photographs, graphs, diagrams, logos, etc.,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insert images, go through the menus as follows: Insert/Picture/From File. Locate the file on your computer, select and press OK. Please ensure all image files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8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simple graphs use MS Excel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Graphs created in a scientific graphing program (e.g.. Sigma Plot, Prism, SPSS, Statistics) should be saved as JPEG or TIFF</a:t>
            </a:r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3A92F19-3CCB-42C0-A979-D1DB2BA99E4D}"/>
              </a:ext>
            </a:extLst>
          </p:cNvPr>
          <p:cNvSpPr/>
          <p:nvPr/>
        </p:nvSpPr>
        <p:spPr>
          <a:xfrm>
            <a:off x="16061056" y="23226027"/>
            <a:ext cx="80277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recommended font for captions is Open sans /Calibri, not smaller than 15 pt. Left aligned if it refers to a figure on its right. Try to start the captions right at the top edge of the picture (graph or photo).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85D7A6DE-BCD9-4C45-A4F8-ED28ADF26EC2}"/>
              </a:ext>
            </a:extLst>
          </p:cNvPr>
          <p:cNvSpPr/>
          <p:nvPr/>
        </p:nvSpPr>
        <p:spPr>
          <a:xfrm>
            <a:off x="21600319" y="21700119"/>
            <a:ext cx="4040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CA" sz="2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37DA1C6-B926-49D7-B2DC-33EFE40B91C1}"/>
              </a:ext>
            </a:extLst>
          </p:cNvPr>
          <p:cNvSpPr/>
          <p:nvPr/>
        </p:nvSpPr>
        <p:spPr>
          <a:xfrm>
            <a:off x="899998" y="13376972"/>
            <a:ext cx="14364000" cy="5688000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55415EB-D59B-4023-84B0-4E721EE62224}"/>
              </a:ext>
            </a:extLst>
          </p:cNvPr>
          <p:cNvSpPr/>
          <p:nvPr/>
        </p:nvSpPr>
        <p:spPr>
          <a:xfrm>
            <a:off x="1401762" y="14507703"/>
            <a:ext cx="13672759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body text/font size should be  no smaller than 20 points. Try to keep body text left-aligned, do not justify text.</a:t>
            </a:r>
          </a:p>
        </p:txBody>
      </p:sp>
      <p:sp>
        <p:nvSpPr>
          <p:cNvPr id="44" name="Text Box 2">
            <a:extLst>
              <a:ext uri="{FF2B5EF4-FFF2-40B4-BE49-F238E27FC236}">
                <a16:creationId xmlns:a16="http://schemas.microsoft.com/office/drawing/2014/main" id="{5DF5A792-B40B-4A29-B9E5-C0DD20185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379" y="13733357"/>
            <a:ext cx="7545274" cy="61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OBJECTIVES/AIMS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1E8B97D-F98E-45E6-B986-929DAF326E15}"/>
              </a:ext>
            </a:extLst>
          </p:cNvPr>
          <p:cNvSpPr/>
          <p:nvPr/>
        </p:nvSpPr>
        <p:spPr>
          <a:xfrm>
            <a:off x="900000" y="8876971"/>
            <a:ext cx="14364000" cy="4320000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5878D4B7-75FE-443C-8941-08703615CD6F}"/>
              </a:ext>
            </a:extLst>
          </p:cNvPr>
          <p:cNvSpPr/>
          <p:nvPr/>
        </p:nvSpPr>
        <p:spPr>
          <a:xfrm>
            <a:off x="1401763" y="10029869"/>
            <a:ext cx="136727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16" eaLnBrk="0" hangingPunct="0">
              <a:spcBef>
                <a:spcPct val="50000"/>
              </a:spcBef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64" name="Text Box 2">
            <a:extLst>
              <a:ext uri="{FF2B5EF4-FFF2-40B4-BE49-F238E27FC236}">
                <a16:creationId xmlns:a16="http://schemas.microsoft.com/office/drawing/2014/main" id="{BB69D296-D40D-4612-A52D-FEAAEF4BD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379" y="9138010"/>
            <a:ext cx="12708213" cy="87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INTRODUCTION/BACKGROUND</a:t>
            </a:r>
            <a:endParaRPr lang="en-AU" sz="3600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Text Box 2">
            <a:extLst>
              <a:ext uri="{FF2B5EF4-FFF2-40B4-BE49-F238E27FC236}">
                <a16:creationId xmlns:a16="http://schemas.microsoft.com/office/drawing/2014/main" id="{BC287C41-597F-49BA-9B40-CA44BA216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6285" y="9063622"/>
            <a:ext cx="10511391" cy="102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F478D0CE-E87A-46B7-A0AF-3B750DB5576E}"/>
              </a:ext>
            </a:extLst>
          </p:cNvPr>
          <p:cNvSpPr/>
          <p:nvPr/>
        </p:nvSpPr>
        <p:spPr>
          <a:xfrm>
            <a:off x="900000" y="19244972"/>
            <a:ext cx="14364000" cy="3960000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9BF9A57-51C6-4B9F-8C74-F2804C428F91}"/>
              </a:ext>
            </a:extLst>
          </p:cNvPr>
          <p:cNvSpPr/>
          <p:nvPr/>
        </p:nvSpPr>
        <p:spPr>
          <a:xfrm>
            <a:off x="1369606" y="20313648"/>
            <a:ext cx="13300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505" indent="-256505" defTabSz="612116" eaLnBrk="0" hangingPunct="0">
              <a:buSzPct val="60000"/>
            </a:pPr>
            <a:r>
              <a:rPr lang="en-CA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 highlight this text and replace with your own text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D4E8301-0976-47B8-B5F0-196D1AF37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710" y="19570527"/>
            <a:ext cx="9176846" cy="65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METHODS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FC689EA-AB5E-4664-BCC3-207D9980A0D0}"/>
              </a:ext>
            </a:extLst>
          </p:cNvPr>
          <p:cNvSpPr/>
          <p:nvPr/>
        </p:nvSpPr>
        <p:spPr>
          <a:xfrm>
            <a:off x="899999" y="23384972"/>
            <a:ext cx="14364000" cy="3960000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EE84E10-B828-4589-99EC-4590146C3A2B}"/>
              </a:ext>
            </a:extLst>
          </p:cNvPr>
          <p:cNvSpPr/>
          <p:nvPr/>
        </p:nvSpPr>
        <p:spPr>
          <a:xfrm>
            <a:off x="1396488" y="24451290"/>
            <a:ext cx="1292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16">
              <a:spcBef>
                <a:spcPct val="50000"/>
              </a:spcBef>
            </a:pPr>
            <a:r>
              <a:rPr lang="en-CA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 highlight this text and replace with your own text</a:t>
            </a:r>
            <a:r>
              <a:rPr lang="en-CA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1" name="Text Box 2">
            <a:extLst>
              <a:ext uri="{FF2B5EF4-FFF2-40B4-BE49-F238E27FC236}">
                <a16:creationId xmlns:a16="http://schemas.microsoft.com/office/drawing/2014/main" id="{76BC6877-E77D-4CE7-834A-09B8B5F8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379" y="23709063"/>
            <a:ext cx="8393345" cy="65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CONCLUSIONS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1D09F1E-59B8-4D0A-904B-B09FA4A11A68}"/>
              </a:ext>
            </a:extLst>
          </p:cNvPr>
          <p:cNvSpPr/>
          <p:nvPr/>
        </p:nvSpPr>
        <p:spPr>
          <a:xfrm>
            <a:off x="900000" y="27560972"/>
            <a:ext cx="14364000" cy="3647898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714A605-AB4B-4F79-ADD5-EF4021DAC0CB}"/>
              </a:ext>
            </a:extLst>
          </p:cNvPr>
          <p:cNvSpPr/>
          <p:nvPr/>
        </p:nvSpPr>
        <p:spPr>
          <a:xfrm>
            <a:off x="1369606" y="28668745"/>
            <a:ext cx="10604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16" eaLnBrk="0" hangingPunct="0">
              <a:spcBef>
                <a:spcPct val="50000"/>
              </a:spcBef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 highlight this text and replace with your own text. 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Text Box 2">
            <a:extLst>
              <a:ext uri="{FF2B5EF4-FFF2-40B4-BE49-F238E27FC236}">
                <a16:creationId xmlns:a16="http://schemas.microsoft.com/office/drawing/2014/main" id="{EF09FA8A-115F-4057-B908-B7ACF82D0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710" y="27979270"/>
            <a:ext cx="12378047" cy="57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ACKNOWLEDGEMENT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2ED4B5E-0877-4C2C-913A-AE230BFEDCFC}"/>
              </a:ext>
            </a:extLst>
          </p:cNvPr>
          <p:cNvSpPr/>
          <p:nvPr/>
        </p:nvSpPr>
        <p:spPr>
          <a:xfrm>
            <a:off x="15480000" y="27560972"/>
            <a:ext cx="18828000" cy="3647898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A7E6456-2E12-4238-8BAE-C4C20DBC9D8D}"/>
              </a:ext>
            </a:extLst>
          </p:cNvPr>
          <p:cNvSpPr/>
          <p:nvPr/>
        </p:nvSpPr>
        <p:spPr>
          <a:xfrm>
            <a:off x="15905764" y="28614131"/>
            <a:ext cx="182819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16" eaLnBrk="0" hangingPunct="0">
              <a:spcBef>
                <a:spcPct val="50000"/>
              </a:spcBef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 highlight this text and replace with your own text.</a:t>
            </a:r>
            <a:br>
              <a:rPr lang="en-AU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en-AU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be Vancouver style i.e. 1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Meyer J-P et al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800" i="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Urol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Oncol 2002; 2;: 77-80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Text Box 2">
            <a:extLst>
              <a:ext uri="{FF2B5EF4-FFF2-40B4-BE49-F238E27FC236}">
                <a16:creationId xmlns:a16="http://schemas.microsoft.com/office/drawing/2014/main" id="{5E4D7843-CADD-4BEC-AAD7-1E0E76895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4934" y="27747414"/>
            <a:ext cx="4968589" cy="92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D06328F-8B03-4AA7-AEB1-AAC702FFF8EB}"/>
              </a:ext>
            </a:extLst>
          </p:cNvPr>
          <p:cNvSpPr/>
          <p:nvPr/>
        </p:nvSpPr>
        <p:spPr>
          <a:xfrm>
            <a:off x="34559999" y="27560972"/>
            <a:ext cx="7740000" cy="3647898"/>
          </a:xfrm>
          <a:prstGeom prst="rect">
            <a:avLst/>
          </a:prstGeom>
          <a:solidFill>
            <a:schemeClr val="bg1"/>
          </a:solidFill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1A58DCF-0FFD-40F1-BCCE-6F2C8FC49367}"/>
              </a:ext>
            </a:extLst>
          </p:cNvPr>
          <p:cNvSpPr/>
          <p:nvPr/>
        </p:nvSpPr>
        <p:spPr>
          <a:xfrm>
            <a:off x="34857737" y="28722159"/>
            <a:ext cx="7166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16" eaLnBrk="0" hangingPunct="0">
              <a:spcBef>
                <a:spcPct val="50000"/>
              </a:spcBef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 highlight this text and replace with your own text. 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Text Box 2">
            <a:extLst>
              <a:ext uri="{FF2B5EF4-FFF2-40B4-BE49-F238E27FC236}">
                <a16:creationId xmlns:a16="http://schemas.microsoft.com/office/drawing/2014/main" id="{5D4785E2-F218-4FAA-B081-49A7B3740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4000" y="27804451"/>
            <a:ext cx="7048610" cy="92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3600" b="1" u="sng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CONTACT INFORMATION</a:t>
            </a:r>
            <a:endParaRPr lang="en-AU" sz="3600" b="1" u="sng" kern="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Rectangle 28">
            <a:extLst>
              <a:ext uri="{FF2B5EF4-FFF2-40B4-BE49-F238E27FC236}">
                <a16:creationId xmlns:a16="http://schemas.microsoft.com/office/drawing/2014/main" id="{6E9B3593-3DCB-4BD4-A45F-E6762EDE2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000" y="4700972"/>
            <a:ext cx="6803999" cy="3960000"/>
          </a:xfrm>
          <a:prstGeom prst="rect">
            <a:avLst/>
          </a:prstGeom>
          <a:noFill/>
          <a:ln w="76200">
            <a:solidFill>
              <a:srgbClr val="3E1C31"/>
            </a:solidFill>
            <a:miter lim="800000"/>
            <a:headEnd/>
            <a:tailEnd/>
          </a:ln>
          <a:effectLst/>
        </p:spPr>
        <p:txBody>
          <a:bodyPr lIns="241394" tIns="241394" rIns="241394" bIns="241394" anchor="ctr"/>
          <a:lstStyle/>
          <a:p>
            <a:pPr algn="ctr" defTabSz="612127" eaLnBrk="0" hangingPunct="0">
              <a:spcBef>
                <a:spcPct val="50000"/>
              </a:spcBef>
            </a:pPr>
            <a:r>
              <a:rPr lang="en-US" sz="3600" b="1" kern="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You can add your logos here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17C5402B-253C-4FBC-B56E-F18831552755}"/>
              </a:ext>
            </a:extLst>
          </p:cNvPr>
          <p:cNvSpPr/>
          <p:nvPr/>
        </p:nvSpPr>
        <p:spPr>
          <a:xfrm>
            <a:off x="899999" y="4700972"/>
            <a:ext cx="34380000" cy="3960000"/>
          </a:xfrm>
          <a:prstGeom prst="rect">
            <a:avLst/>
          </a:prstGeom>
          <a:noFill/>
          <a:ln w="76200">
            <a:solidFill>
              <a:srgbClr val="3E1C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Text Box 40">
            <a:extLst>
              <a:ext uri="{FF2B5EF4-FFF2-40B4-BE49-F238E27FC236}">
                <a16:creationId xmlns:a16="http://schemas.microsoft.com/office/drawing/2014/main" id="{7B8A2544-E75F-48A4-A41E-A2463F66D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722" y="6399958"/>
            <a:ext cx="33697015" cy="1874293"/>
          </a:xfrm>
          <a:prstGeom prst="rect">
            <a:avLst/>
          </a:prstGeom>
          <a:noFill/>
          <a:ln>
            <a:noFill/>
          </a:ln>
          <a:effectLst/>
        </p:spPr>
        <p:txBody>
          <a:bodyPr lIns="276594" tIns="276594" rIns="276594" bIns="276594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0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Authors (First name as initial, Surname, presenting author(s) </a:t>
            </a:r>
            <a:r>
              <a:rPr lang="en-AU" sz="3000" b="1" u="sng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underlined</a:t>
            </a:r>
            <a:r>
              <a:rPr lang="en-AU" sz="30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Affiliations numbered in superscript)</a:t>
            </a:r>
          </a:p>
          <a:p>
            <a:pPr>
              <a:spcBef>
                <a:spcPct val="20000"/>
              </a:spcBef>
            </a:pPr>
            <a:r>
              <a:rPr lang="en-AU" sz="274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e.g. </a:t>
            </a:r>
            <a:r>
              <a:rPr lang="en-AU" sz="2741" u="sng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B. Smith</a:t>
            </a:r>
            <a:r>
              <a:rPr lang="en-US" sz="2741" u="sng" baseline="300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41" baseline="300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AU" sz="274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N. Harrison</a:t>
            </a:r>
            <a:r>
              <a:rPr lang="en-US" sz="2741" baseline="300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1 2</a:t>
            </a:r>
            <a:r>
              <a:rPr lang="en-AU" sz="274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P. </a:t>
            </a:r>
            <a:r>
              <a:rPr lang="en-AU" sz="274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MAtthews</a:t>
            </a:r>
            <a:r>
              <a:rPr lang="en-US" sz="2741" baseline="300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AU" sz="274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74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University of New South Wales, Sydney, Australia; 2 Royal Brisbane Hospital, Brisbane, Australia</a:t>
            </a: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19378E08-B4C4-4E08-BA93-A2CF5282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174" y="5178340"/>
            <a:ext cx="30592740" cy="90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201" b="1" spc="300" dirty="0">
                <a:solidFill>
                  <a:srgbClr val="3E1C31"/>
                </a:solidFill>
                <a:latin typeface="Filson Pro Book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Poster title goes here</a:t>
            </a:r>
            <a:endParaRPr lang="en-AU" sz="10201" b="1" spc="300" dirty="0">
              <a:solidFill>
                <a:srgbClr val="3E1C31"/>
              </a:solidFill>
              <a:latin typeface="Filson Pro Book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E0DA7E39-353D-4A21-B775-5C55913A866D}"/>
              </a:ext>
            </a:extLst>
          </p:cNvPr>
          <p:cNvSpPr/>
          <p:nvPr/>
        </p:nvSpPr>
        <p:spPr>
          <a:xfrm>
            <a:off x="20452880" y="16088895"/>
            <a:ext cx="3635931" cy="5952154"/>
          </a:xfrm>
          <a:prstGeom prst="rect">
            <a:avLst/>
          </a:prstGeom>
          <a:solidFill>
            <a:srgbClr val="3E1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</p:spTree>
    <p:extLst>
      <p:ext uri="{BB962C8B-B14F-4D97-AF65-F5344CB8AC3E}">
        <p14:creationId xmlns:p14="http://schemas.microsoft.com/office/powerpoint/2010/main" val="114648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– 2022-Design">
  <a:themeElements>
    <a:clrScheme name="Office 2013 – 2022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477</Words>
  <Application>Microsoft Macintosh PowerPoint</Application>
  <PresentationFormat>Benutzerdefiniert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Aptos</vt:lpstr>
      <vt:lpstr>Arial</vt:lpstr>
      <vt:lpstr>Arial Black</vt:lpstr>
      <vt:lpstr>Calibri</vt:lpstr>
      <vt:lpstr>Calibri Light</vt:lpstr>
      <vt:lpstr>Filson Pro Book</vt:lpstr>
      <vt:lpstr>Open Sans</vt:lpstr>
      <vt:lpstr>Office 2013 – 2022-Design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Jemes</dc:creator>
  <cp:lastModifiedBy>Tina Borgwardt</cp:lastModifiedBy>
  <cp:revision>34</cp:revision>
  <dcterms:created xsi:type="dcterms:W3CDTF">2020-08-28T12:01:50Z</dcterms:created>
  <dcterms:modified xsi:type="dcterms:W3CDTF">2024-07-16T11:29:11Z</dcterms:modified>
</cp:coreProperties>
</file>